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4" r:id="rId3"/>
    <p:sldId id="285" r:id="rId4"/>
    <p:sldId id="281" r:id="rId5"/>
    <p:sldId id="282" r:id="rId6"/>
    <p:sldId id="263" r:id="rId7"/>
    <p:sldId id="264" r:id="rId8"/>
    <p:sldId id="265" r:id="rId9"/>
    <p:sldId id="286" r:id="rId10"/>
    <p:sldId id="266" r:id="rId11"/>
    <p:sldId id="267" r:id="rId12"/>
    <p:sldId id="268" r:id="rId13"/>
    <p:sldId id="269" r:id="rId14"/>
    <p:sldId id="270" r:id="rId15"/>
    <p:sldId id="287" r:id="rId16"/>
    <p:sldId id="271" r:id="rId17"/>
    <p:sldId id="272" r:id="rId18"/>
    <p:sldId id="273" r:id="rId19"/>
    <p:sldId id="274" r:id="rId20"/>
    <p:sldId id="275" r:id="rId21"/>
    <p:sldId id="288" r:id="rId22"/>
    <p:sldId id="276" r:id="rId23"/>
    <p:sldId id="277" r:id="rId24"/>
    <p:sldId id="278" r:id="rId25"/>
    <p:sldId id="279" r:id="rId26"/>
    <p:sldId id="280" r:id="rId27"/>
    <p:sldId id="283" r:id="rId28"/>
  </p:sldIdLst>
  <p:sldSz cx="12195175"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697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6FB7"/>
    <a:srgbClr val="B28A35"/>
    <a:srgbClr val="E4C874"/>
    <a:srgbClr val="F7F7F7"/>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39" autoAdjust="0"/>
    <p:restoredTop sz="94660"/>
  </p:normalViewPr>
  <p:slideViewPr>
    <p:cSldViewPr showGuides="1">
      <p:cViewPr>
        <p:scale>
          <a:sx n="66" d="100"/>
          <a:sy n="66" d="100"/>
        </p:scale>
        <p:origin x="1308" y="1026"/>
      </p:cViewPr>
      <p:guideLst>
        <p:guide orient="horz" pos="2115"/>
        <p:guide pos="6971"/>
      </p:guideLst>
    </p:cSldViewPr>
  </p:slideViewPr>
  <p:notesTextViewPr>
    <p:cViewPr>
      <p:scale>
        <a:sx n="1" d="1"/>
        <a:sy n="1" d="1"/>
      </p:scale>
      <p:origin x="0" y="0"/>
    </p:cViewPr>
  </p:notesTextViewPr>
  <p:sorterViewPr>
    <p:cViewPr>
      <p:scale>
        <a:sx n="33" d="100"/>
        <a:sy n="33" d="100"/>
      </p:scale>
      <p:origin x="0" y="0"/>
    </p:cViewPr>
  </p:sorterViewPr>
  <p:notesViewPr>
    <p:cSldViewPr>
      <p:cViewPr varScale="1">
        <p:scale>
          <a:sx n="78" d="100"/>
          <a:sy n="78" d="100"/>
        </p:scale>
        <p:origin x="339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2007_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2007_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2007_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2007_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2007_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2"/>
            </a:solidFill>
            <a:ln>
              <a:noFill/>
            </a:ln>
            <a:effectLst/>
          </c:spPr>
          <c:invertIfNegative val="0"/>
          <c:cat>
            <c:strRef>
              <c:f>Sheet1!$A$2:$A$7</c:f>
              <c:strCache>
                <c:ptCount val="6"/>
                <c:pt idx="0">
                  <c:v>1月份</c:v>
                </c:pt>
                <c:pt idx="1">
                  <c:v>2月份</c:v>
                </c:pt>
                <c:pt idx="2">
                  <c:v>3月份</c:v>
                </c:pt>
                <c:pt idx="3">
                  <c:v>4月份</c:v>
                </c:pt>
                <c:pt idx="4">
                  <c:v>5月份</c:v>
                </c:pt>
                <c:pt idx="5">
                  <c:v>6月份</c:v>
                </c:pt>
              </c:strCache>
            </c:strRef>
          </c:cat>
          <c:val>
            <c:numRef>
              <c:f>Sheet1!$B$2:$B$7</c:f>
              <c:numCache>
                <c:formatCode>General</c:formatCode>
                <c:ptCount val="6"/>
                <c:pt idx="0">
                  <c:v>1.5</c:v>
                </c:pt>
                <c:pt idx="1">
                  <c:v>2.5</c:v>
                </c:pt>
                <c:pt idx="2">
                  <c:v>3.5</c:v>
                </c:pt>
                <c:pt idx="3">
                  <c:v>4.5</c:v>
                </c:pt>
                <c:pt idx="4">
                  <c:v>3.1</c:v>
                </c:pt>
                <c:pt idx="5">
                  <c:v>3.9</c:v>
                </c:pt>
              </c:numCache>
            </c:numRef>
          </c:val>
          <c:extLst xmlns:c16r2="http://schemas.microsoft.com/office/drawing/2015/06/chart">
            <c:ext xmlns:c16="http://schemas.microsoft.com/office/drawing/2014/chart" uri="{C3380CC4-5D6E-409C-BE32-E72D297353CC}">
              <c16:uniqueId val="{00000000-F4F2-4BED-86F8-268F9E2B389F}"/>
            </c:ext>
          </c:extLst>
        </c:ser>
        <c:dLbls>
          <c:showLegendKey val="0"/>
          <c:showVal val="0"/>
          <c:showCatName val="0"/>
          <c:showSerName val="0"/>
          <c:showPercent val="0"/>
          <c:showBubbleSize val="0"/>
        </c:dLbls>
        <c:gapWidth val="175"/>
        <c:overlap val="-27"/>
        <c:axId val="731659176"/>
        <c:axId val="731659568"/>
      </c:barChart>
      <c:catAx>
        <c:axId val="73165917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ITC Avant Garde Std Bk" panose="020B0502020202020204" pitchFamily="34" charset="0"/>
                <a:ea typeface="方正正纤黑简体" panose="02000000000000000000" pitchFamily="2" charset="-122"/>
                <a:cs typeface="+mn-cs"/>
              </a:defRPr>
            </a:pPr>
            <a:endParaRPr lang="zh-CN"/>
          </a:p>
        </c:txPr>
        <c:crossAx val="731659568"/>
        <c:crosses val="autoZero"/>
        <c:auto val="1"/>
        <c:lblAlgn val="ctr"/>
        <c:lblOffset val="100"/>
        <c:noMultiLvlLbl val="0"/>
      </c:catAx>
      <c:valAx>
        <c:axId val="73165956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TC Avant Garde Std Bk" panose="020B0502020202020204" pitchFamily="34" charset="0"/>
                <a:ea typeface="+mn-ea"/>
                <a:cs typeface="+mn-cs"/>
              </a:defRPr>
            </a:pPr>
            <a:endParaRPr lang="zh-CN"/>
          </a:p>
        </c:txPr>
        <c:crossAx val="731659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3"/>
            </a:solidFill>
            <a:ln>
              <a:noFill/>
            </a:ln>
            <a:effectLst/>
          </c:spPr>
          <c:invertIfNegative val="0"/>
          <c:dPt>
            <c:idx val="3"/>
            <c:invertIfNegative val="0"/>
            <c:bubble3D val="0"/>
            <c:extLst xmlns:c16r2="http://schemas.microsoft.com/office/drawing/2015/06/chart">
              <c:ext xmlns:c16="http://schemas.microsoft.com/office/drawing/2014/chart" uri="{C3380CC4-5D6E-409C-BE32-E72D297353CC}">
                <c16:uniqueId val="{00000001-D2BD-4FA8-9935-52A8D011680C}"/>
              </c:ext>
            </c:extLst>
          </c:dPt>
          <c:cat>
            <c:strRef>
              <c:f>Sheet1!$A$2:$A$7</c:f>
              <c:strCache>
                <c:ptCount val="6"/>
                <c:pt idx="0">
                  <c:v>7月份</c:v>
                </c:pt>
                <c:pt idx="1">
                  <c:v>8月份</c:v>
                </c:pt>
                <c:pt idx="2">
                  <c:v>9月份</c:v>
                </c:pt>
                <c:pt idx="3">
                  <c:v>10月份</c:v>
                </c:pt>
                <c:pt idx="4">
                  <c:v>11月份</c:v>
                </c:pt>
                <c:pt idx="5">
                  <c:v>12月份</c:v>
                </c:pt>
              </c:strCache>
            </c:strRef>
          </c:cat>
          <c:val>
            <c:numRef>
              <c:f>Sheet1!$B$2:$B$7</c:f>
              <c:numCache>
                <c:formatCode>General</c:formatCode>
                <c:ptCount val="6"/>
                <c:pt idx="0">
                  <c:v>1.5</c:v>
                </c:pt>
                <c:pt idx="1">
                  <c:v>2.5</c:v>
                </c:pt>
                <c:pt idx="2">
                  <c:v>3.5</c:v>
                </c:pt>
                <c:pt idx="3">
                  <c:v>4.5</c:v>
                </c:pt>
                <c:pt idx="4">
                  <c:v>3.1</c:v>
                </c:pt>
                <c:pt idx="5">
                  <c:v>3.9</c:v>
                </c:pt>
              </c:numCache>
            </c:numRef>
          </c:val>
          <c:extLst xmlns:c16r2="http://schemas.microsoft.com/office/drawing/2015/06/chart">
            <c:ext xmlns:c16="http://schemas.microsoft.com/office/drawing/2014/chart" uri="{C3380CC4-5D6E-409C-BE32-E72D297353CC}">
              <c16:uniqueId val="{00000002-D2BD-4FA8-9935-52A8D011680C}"/>
            </c:ext>
          </c:extLst>
        </c:ser>
        <c:dLbls>
          <c:showLegendKey val="0"/>
          <c:showVal val="0"/>
          <c:showCatName val="0"/>
          <c:showSerName val="0"/>
          <c:showPercent val="0"/>
          <c:showBubbleSize val="0"/>
        </c:dLbls>
        <c:gapWidth val="175"/>
        <c:overlap val="-27"/>
        <c:axId val="731660352"/>
        <c:axId val="731660744"/>
      </c:barChart>
      <c:catAx>
        <c:axId val="731660352"/>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ITC Avant Garde Std Bk" panose="020B0502020202020204" pitchFamily="34" charset="0"/>
                <a:ea typeface="方正正纤黑简体" panose="02000000000000000000" pitchFamily="2" charset="-122"/>
                <a:cs typeface="+mn-cs"/>
              </a:defRPr>
            </a:pPr>
            <a:endParaRPr lang="zh-CN"/>
          </a:p>
        </c:txPr>
        <c:crossAx val="731660744"/>
        <c:crosses val="autoZero"/>
        <c:auto val="1"/>
        <c:lblAlgn val="ctr"/>
        <c:lblOffset val="100"/>
        <c:noMultiLvlLbl val="0"/>
      </c:catAx>
      <c:valAx>
        <c:axId val="731660744"/>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TC Avant Garde Std Bk" panose="020B0502020202020204" pitchFamily="34" charset="0"/>
                <a:ea typeface="+mn-ea"/>
                <a:cs typeface="+mn-cs"/>
              </a:defRPr>
            </a:pPr>
            <a:endParaRPr lang="zh-CN"/>
          </a:p>
        </c:txPr>
        <c:crossAx val="731660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innerShdw blurRad="127000" dist="50800" dir="13500000">
                <a:prstClr val="black">
                  <a:alpha val="30000"/>
                </a:prstClr>
              </a:innerShdw>
            </a:effectLst>
          </c:spPr>
          <c:dPt>
            <c:idx val="0"/>
            <c:bubble3D val="0"/>
            <c:spPr>
              <a:solidFill>
                <a:schemeClr val="accent1"/>
              </a:solidFill>
              <a:ln w="19050">
                <a:noFill/>
              </a:ln>
              <a:effectLst>
                <a:innerShdw blurRad="127000" dist="50800" dir="13500000">
                  <a:prstClr val="black">
                    <a:alpha val="30000"/>
                  </a:prstClr>
                </a:innerShdw>
              </a:effectLst>
            </c:spPr>
            <c:extLst xmlns:c16r2="http://schemas.microsoft.com/office/drawing/2015/06/chart">
              <c:ext xmlns:c16="http://schemas.microsoft.com/office/drawing/2014/chart" uri="{C3380CC4-5D6E-409C-BE32-E72D297353CC}">
                <c16:uniqueId val="{00000001-9C3F-4017-8A67-8B5768340F52}"/>
              </c:ext>
            </c:extLst>
          </c:dPt>
          <c:dPt>
            <c:idx val="1"/>
            <c:bubble3D val="0"/>
            <c:spPr>
              <a:solidFill>
                <a:schemeClr val="bg1">
                  <a:lumMod val="85000"/>
                </a:schemeClr>
              </a:solidFill>
              <a:ln w="19050">
                <a:noFill/>
              </a:ln>
              <a:effectLst>
                <a:innerShdw blurRad="127000" dist="50800" dir="13500000">
                  <a:prstClr val="black">
                    <a:alpha val="30000"/>
                  </a:prstClr>
                </a:innerShdw>
              </a:effectLst>
            </c:spPr>
            <c:extLst xmlns:c16r2="http://schemas.microsoft.com/office/drawing/2015/06/chart">
              <c:ext xmlns:c16="http://schemas.microsoft.com/office/drawing/2014/chart" uri="{C3380CC4-5D6E-409C-BE32-E72D297353CC}">
                <c16:uniqueId val="{00000001-EFD6-47F8-B702-73B365F017C6}"/>
              </c:ext>
            </c:extLst>
          </c:dPt>
          <c:cat>
            <c:strRef>
              <c:f>Sheet1!$A$2:$A$3</c:f>
              <c:strCache>
                <c:ptCount val="2"/>
                <c:pt idx="0">
                  <c:v>第一季度</c:v>
                </c:pt>
                <c:pt idx="1">
                  <c:v>第二季度</c:v>
                </c:pt>
              </c:strCache>
            </c:strRef>
          </c:cat>
          <c:val>
            <c:numRef>
              <c:f>Sheet1!$B$2:$B$3</c:f>
              <c:numCache>
                <c:formatCode>General</c:formatCode>
                <c:ptCount val="2"/>
                <c:pt idx="0">
                  <c:v>60</c:v>
                </c:pt>
                <c:pt idx="1">
                  <c:v>40</c:v>
                </c:pt>
              </c:numCache>
            </c:numRef>
          </c:val>
          <c:extLst xmlns:c16r2="http://schemas.microsoft.com/office/drawing/2015/06/chart">
            <c:ext xmlns:c16="http://schemas.microsoft.com/office/drawing/2014/chart" uri="{C3380CC4-5D6E-409C-BE32-E72D297353CC}">
              <c16:uniqueId val="{00000000-EFD6-47F8-B702-73B365F017C6}"/>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a:innerShdw blurRad="63500" dist="50800" dir="13500000">
        <a:prstClr val="black">
          <a:alpha val="50000"/>
        </a:prstClr>
      </a:innerShdw>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innerShdw blurRad="127000" dist="50800" dir="13500000">
                <a:prstClr val="black">
                  <a:alpha val="30000"/>
                </a:prstClr>
              </a:innerShdw>
            </a:effectLst>
          </c:spPr>
          <c:dPt>
            <c:idx val="0"/>
            <c:bubble3D val="0"/>
            <c:spPr>
              <a:solidFill>
                <a:schemeClr val="accent3"/>
              </a:solidFill>
              <a:ln w="19050">
                <a:noFill/>
              </a:ln>
              <a:effectLst>
                <a:innerShdw blurRad="127000" dist="50800" dir="13500000">
                  <a:prstClr val="black">
                    <a:alpha val="30000"/>
                  </a:prstClr>
                </a:innerShdw>
              </a:effectLst>
            </c:spPr>
            <c:extLst xmlns:c16r2="http://schemas.microsoft.com/office/drawing/2015/06/chart">
              <c:ext xmlns:c16="http://schemas.microsoft.com/office/drawing/2014/chart" uri="{C3380CC4-5D6E-409C-BE32-E72D297353CC}">
                <c16:uniqueId val="{00000001-E47C-43A3-9C8D-96D65DEA273D}"/>
              </c:ext>
            </c:extLst>
          </c:dPt>
          <c:dPt>
            <c:idx val="1"/>
            <c:bubble3D val="0"/>
            <c:spPr>
              <a:solidFill>
                <a:schemeClr val="bg1">
                  <a:lumMod val="85000"/>
                </a:schemeClr>
              </a:solidFill>
              <a:ln w="19050">
                <a:noFill/>
              </a:ln>
              <a:effectLst>
                <a:innerShdw blurRad="127000" dist="50800" dir="13500000">
                  <a:prstClr val="black">
                    <a:alpha val="30000"/>
                  </a:prstClr>
                </a:innerShdw>
              </a:effectLst>
            </c:spPr>
            <c:extLst xmlns:c16r2="http://schemas.microsoft.com/office/drawing/2015/06/chart">
              <c:ext xmlns:c16="http://schemas.microsoft.com/office/drawing/2014/chart" uri="{C3380CC4-5D6E-409C-BE32-E72D297353CC}">
                <c16:uniqueId val="{00000001-EFD6-47F8-B702-73B365F017C6}"/>
              </c:ext>
            </c:extLst>
          </c:dPt>
          <c:cat>
            <c:strRef>
              <c:f>Sheet1!$A$2:$A$3</c:f>
              <c:strCache>
                <c:ptCount val="2"/>
                <c:pt idx="0">
                  <c:v>第一季度</c:v>
                </c:pt>
                <c:pt idx="1">
                  <c:v>第二季度</c:v>
                </c:pt>
              </c:strCache>
            </c:str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0-EFD6-47F8-B702-73B365F017C6}"/>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a:innerShdw blurRad="63500" dist="50800" dir="13500000">
        <a:prstClr val="black">
          <a:alpha val="50000"/>
        </a:prstClr>
      </a:innerShdw>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a:effectLst>
              <a:innerShdw blurRad="127000" dist="50800" dir="13500000">
                <a:prstClr val="black">
                  <a:alpha val="30000"/>
                </a:prstClr>
              </a:innerShdw>
            </a:effectLst>
          </c:spPr>
          <c:dPt>
            <c:idx val="0"/>
            <c:bubble3D val="0"/>
            <c:spPr>
              <a:solidFill>
                <a:schemeClr val="accent2"/>
              </a:solidFill>
              <a:ln w="19050">
                <a:noFill/>
              </a:ln>
              <a:effectLst>
                <a:innerShdw blurRad="127000" dist="50800" dir="13500000">
                  <a:prstClr val="black">
                    <a:alpha val="30000"/>
                  </a:prstClr>
                </a:innerShdw>
              </a:effectLst>
            </c:spPr>
            <c:extLst xmlns:c16r2="http://schemas.microsoft.com/office/drawing/2015/06/chart">
              <c:ext xmlns:c16="http://schemas.microsoft.com/office/drawing/2014/chart" uri="{C3380CC4-5D6E-409C-BE32-E72D297353CC}">
                <c16:uniqueId val="{00000001-BCDE-46DE-9ED0-246AA9C593D0}"/>
              </c:ext>
            </c:extLst>
          </c:dPt>
          <c:dPt>
            <c:idx val="1"/>
            <c:bubble3D val="0"/>
            <c:spPr>
              <a:solidFill>
                <a:schemeClr val="bg1">
                  <a:lumMod val="85000"/>
                </a:schemeClr>
              </a:solidFill>
              <a:ln w="19050">
                <a:noFill/>
              </a:ln>
              <a:effectLst>
                <a:innerShdw blurRad="127000" dist="50800" dir="13500000">
                  <a:prstClr val="black">
                    <a:alpha val="30000"/>
                  </a:prstClr>
                </a:innerShdw>
              </a:effectLst>
            </c:spPr>
            <c:extLst xmlns:c16r2="http://schemas.microsoft.com/office/drawing/2015/06/chart">
              <c:ext xmlns:c16="http://schemas.microsoft.com/office/drawing/2014/chart" uri="{C3380CC4-5D6E-409C-BE32-E72D297353CC}">
                <c16:uniqueId val="{00000001-EFD6-47F8-B702-73B365F017C6}"/>
              </c:ext>
            </c:extLst>
          </c:dPt>
          <c:cat>
            <c:strRef>
              <c:f>Sheet1!$A$2:$A$3</c:f>
              <c:strCache>
                <c:ptCount val="2"/>
                <c:pt idx="0">
                  <c:v>第一季度</c:v>
                </c:pt>
                <c:pt idx="1">
                  <c:v>第二季度</c:v>
                </c:pt>
              </c:strCache>
            </c:strRef>
          </c:cat>
          <c:val>
            <c:numRef>
              <c:f>Sheet1!$B$2:$B$3</c:f>
              <c:numCache>
                <c:formatCode>General</c:formatCode>
                <c:ptCount val="2"/>
                <c:pt idx="0">
                  <c:v>60</c:v>
                </c:pt>
                <c:pt idx="1">
                  <c:v>40</c:v>
                </c:pt>
              </c:numCache>
            </c:numRef>
          </c:val>
          <c:extLst xmlns:c16r2="http://schemas.microsoft.com/office/drawing/2015/06/chart">
            <c:ext xmlns:c16="http://schemas.microsoft.com/office/drawing/2014/chart" uri="{C3380CC4-5D6E-409C-BE32-E72D297353CC}">
              <c16:uniqueId val="{00000000-EFD6-47F8-B702-73B365F017C6}"/>
            </c:ext>
          </c:extLst>
        </c:ser>
        <c:dLbls>
          <c:showLegendKey val="0"/>
          <c:showVal val="0"/>
          <c:showCatName val="0"/>
          <c:showSerName val="0"/>
          <c:showPercent val="0"/>
          <c:showBubbleSize val="0"/>
          <c:showLeaderLines val="1"/>
        </c:dLbls>
        <c:firstSliceAng val="0"/>
        <c:holeSize val="86"/>
      </c:doughnutChart>
      <c:spPr>
        <a:noFill/>
        <a:ln>
          <a:noFill/>
        </a:ln>
        <a:effectLst/>
      </c:spPr>
    </c:plotArea>
    <c:plotVisOnly val="1"/>
    <c:dispBlanksAs val="gap"/>
    <c:showDLblsOverMax val="0"/>
  </c:chart>
  <c:spPr>
    <a:noFill/>
    <a:ln>
      <a:noFill/>
    </a:ln>
    <a:effectLst>
      <a:innerShdw blurRad="63500" dist="50800" dir="13500000">
        <a:prstClr val="black">
          <a:alpha val="50000"/>
        </a:prstClr>
      </a:innerShdw>
    </a:effectLst>
  </c:spPr>
  <c:txPr>
    <a:bodyPr/>
    <a:lstStyle/>
    <a:p>
      <a:pPr>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501A41-A85B-4BA3-A58B-5DF29B5ACF29}" type="datetimeFigureOut">
              <a:rPr lang="zh-CN" altLang="en-US" smtClean="0"/>
              <a:t>2017/4/10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788F8D-94BC-43CD-A0DF-0660451385C5}" type="slidenum">
              <a:rPr lang="zh-CN" altLang="en-US" smtClean="0"/>
              <a:t>‹#›</a:t>
            </a:fld>
            <a:endParaRPr lang="zh-CN" altLang="en-US"/>
          </a:p>
        </p:txBody>
      </p:sp>
    </p:spTree>
    <p:extLst>
      <p:ext uri="{BB962C8B-B14F-4D97-AF65-F5344CB8AC3E}">
        <p14:creationId xmlns:p14="http://schemas.microsoft.com/office/powerpoint/2010/main" val="916052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1</a:t>
            </a:fld>
            <a:endParaRPr lang="zh-CN" altLang="en-US"/>
          </a:p>
        </p:txBody>
      </p:sp>
    </p:spTree>
    <p:extLst>
      <p:ext uri="{BB962C8B-B14F-4D97-AF65-F5344CB8AC3E}">
        <p14:creationId xmlns:p14="http://schemas.microsoft.com/office/powerpoint/2010/main" val="835108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t>10</a:t>
            </a:fld>
            <a:endParaRPr lang="zh-CN" altLang="en-US"/>
          </a:p>
        </p:txBody>
      </p:sp>
    </p:spTree>
    <p:extLst>
      <p:ext uri="{BB962C8B-B14F-4D97-AF65-F5344CB8AC3E}">
        <p14:creationId xmlns:p14="http://schemas.microsoft.com/office/powerpoint/2010/main" val="327168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BE7F8-4892-4B19-BE1A-C1EE4D01A632}" type="slidenum">
              <a:rPr lang="zh-CN" altLang="en-US" smtClean="0"/>
              <a:t>11</a:t>
            </a:fld>
            <a:endParaRPr lang="zh-CN" altLang="en-US"/>
          </a:p>
        </p:txBody>
      </p:sp>
    </p:spTree>
    <p:extLst>
      <p:ext uri="{BB962C8B-B14F-4D97-AF65-F5344CB8AC3E}">
        <p14:creationId xmlns:p14="http://schemas.microsoft.com/office/powerpoint/2010/main" val="1134127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BE7F8-4892-4B19-BE1A-C1EE4D01A632}" type="slidenum">
              <a:rPr lang="zh-CN" altLang="en-US" smtClean="0"/>
              <a:t>12</a:t>
            </a:fld>
            <a:endParaRPr lang="zh-CN" altLang="en-US"/>
          </a:p>
        </p:txBody>
      </p:sp>
    </p:spTree>
    <p:extLst>
      <p:ext uri="{BB962C8B-B14F-4D97-AF65-F5344CB8AC3E}">
        <p14:creationId xmlns:p14="http://schemas.microsoft.com/office/powerpoint/2010/main" val="2834518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BE7F8-4892-4B19-BE1A-C1EE4D01A632}" type="slidenum">
              <a:rPr lang="zh-CN" altLang="en-US" smtClean="0"/>
              <a:t>13</a:t>
            </a:fld>
            <a:endParaRPr lang="zh-CN" altLang="en-US"/>
          </a:p>
        </p:txBody>
      </p:sp>
    </p:spTree>
    <p:extLst>
      <p:ext uri="{BB962C8B-B14F-4D97-AF65-F5344CB8AC3E}">
        <p14:creationId xmlns:p14="http://schemas.microsoft.com/office/powerpoint/2010/main" val="805176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AAF762-52F3-4512-B16B-1F6F197A9938}" type="slidenum">
              <a:rPr lang="zh-CN" altLang="en-US" smtClean="0"/>
              <a:t>14</a:t>
            </a:fld>
            <a:endParaRPr lang="zh-CN" altLang="en-US"/>
          </a:p>
        </p:txBody>
      </p:sp>
    </p:spTree>
    <p:extLst>
      <p:ext uri="{BB962C8B-B14F-4D97-AF65-F5344CB8AC3E}">
        <p14:creationId xmlns:p14="http://schemas.microsoft.com/office/powerpoint/2010/main" val="2397568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15</a:t>
            </a:fld>
            <a:endParaRPr lang="zh-CN" altLang="en-US"/>
          </a:p>
        </p:txBody>
      </p:sp>
    </p:spTree>
    <p:extLst>
      <p:ext uri="{BB962C8B-B14F-4D97-AF65-F5344CB8AC3E}">
        <p14:creationId xmlns:p14="http://schemas.microsoft.com/office/powerpoint/2010/main" val="747478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39F6C-CD2F-4D34-880F-986F7C919A8B}" type="slidenum">
              <a:rPr lang="zh-CN" altLang="en-US" smtClean="0"/>
              <a:t>16</a:t>
            </a:fld>
            <a:endParaRPr lang="zh-CN" altLang="en-US"/>
          </a:p>
        </p:txBody>
      </p:sp>
    </p:spTree>
    <p:extLst>
      <p:ext uri="{BB962C8B-B14F-4D97-AF65-F5344CB8AC3E}">
        <p14:creationId xmlns:p14="http://schemas.microsoft.com/office/powerpoint/2010/main" val="1112119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17</a:t>
            </a:fld>
            <a:endParaRPr lang="zh-CN" altLang="en-US"/>
          </a:p>
        </p:txBody>
      </p:sp>
    </p:spTree>
    <p:extLst>
      <p:ext uri="{BB962C8B-B14F-4D97-AF65-F5344CB8AC3E}">
        <p14:creationId xmlns:p14="http://schemas.microsoft.com/office/powerpoint/2010/main" val="3523607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18</a:t>
            </a:fld>
            <a:endParaRPr lang="zh-CN" altLang="en-US"/>
          </a:p>
        </p:txBody>
      </p:sp>
    </p:spTree>
    <p:extLst>
      <p:ext uri="{BB962C8B-B14F-4D97-AF65-F5344CB8AC3E}">
        <p14:creationId xmlns:p14="http://schemas.microsoft.com/office/powerpoint/2010/main" val="187053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19</a:t>
            </a:fld>
            <a:endParaRPr lang="zh-CN" altLang="en-US"/>
          </a:p>
        </p:txBody>
      </p:sp>
    </p:spTree>
    <p:extLst>
      <p:ext uri="{BB962C8B-B14F-4D97-AF65-F5344CB8AC3E}">
        <p14:creationId xmlns:p14="http://schemas.microsoft.com/office/powerpoint/2010/main" val="4053387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a:t>
            </a:fld>
            <a:endParaRPr lang="zh-CN" altLang="en-US"/>
          </a:p>
        </p:txBody>
      </p:sp>
    </p:spTree>
    <p:extLst>
      <p:ext uri="{BB962C8B-B14F-4D97-AF65-F5344CB8AC3E}">
        <p14:creationId xmlns:p14="http://schemas.microsoft.com/office/powerpoint/2010/main" val="3754942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20</a:t>
            </a:fld>
            <a:endParaRPr lang="zh-CN" altLang="en-US"/>
          </a:p>
        </p:txBody>
      </p:sp>
    </p:spTree>
    <p:extLst>
      <p:ext uri="{BB962C8B-B14F-4D97-AF65-F5344CB8AC3E}">
        <p14:creationId xmlns:p14="http://schemas.microsoft.com/office/powerpoint/2010/main" val="1534876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21</a:t>
            </a:fld>
            <a:endParaRPr lang="zh-CN" altLang="en-US"/>
          </a:p>
        </p:txBody>
      </p:sp>
    </p:spTree>
    <p:extLst>
      <p:ext uri="{BB962C8B-B14F-4D97-AF65-F5344CB8AC3E}">
        <p14:creationId xmlns:p14="http://schemas.microsoft.com/office/powerpoint/2010/main" val="619606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22</a:t>
            </a:fld>
            <a:endParaRPr lang="zh-CN" altLang="en-US"/>
          </a:p>
        </p:txBody>
      </p:sp>
    </p:spTree>
    <p:extLst>
      <p:ext uri="{BB962C8B-B14F-4D97-AF65-F5344CB8AC3E}">
        <p14:creationId xmlns:p14="http://schemas.microsoft.com/office/powerpoint/2010/main" val="2252086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339F6C-CD2F-4D34-880F-986F7C919A8B}" type="slidenum">
              <a:rPr lang="zh-CN" altLang="en-US" smtClean="0"/>
              <a:t>23</a:t>
            </a:fld>
            <a:endParaRPr lang="zh-CN" altLang="en-US"/>
          </a:p>
        </p:txBody>
      </p:sp>
    </p:spTree>
    <p:extLst>
      <p:ext uri="{BB962C8B-B14F-4D97-AF65-F5344CB8AC3E}">
        <p14:creationId xmlns:p14="http://schemas.microsoft.com/office/powerpoint/2010/main" val="3258065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24</a:t>
            </a:fld>
            <a:endParaRPr lang="zh-CN" altLang="en-US"/>
          </a:p>
        </p:txBody>
      </p:sp>
    </p:spTree>
    <p:extLst>
      <p:ext uri="{BB962C8B-B14F-4D97-AF65-F5344CB8AC3E}">
        <p14:creationId xmlns:p14="http://schemas.microsoft.com/office/powerpoint/2010/main" val="1976571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25</a:t>
            </a:fld>
            <a:endParaRPr lang="zh-CN" altLang="en-US"/>
          </a:p>
        </p:txBody>
      </p:sp>
    </p:spTree>
    <p:extLst>
      <p:ext uri="{BB962C8B-B14F-4D97-AF65-F5344CB8AC3E}">
        <p14:creationId xmlns:p14="http://schemas.microsoft.com/office/powerpoint/2010/main" val="431538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26</a:t>
            </a:fld>
            <a:endParaRPr lang="zh-CN" altLang="en-US"/>
          </a:p>
        </p:txBody>
      </p:sp>
    </p:spTree>
    <p:extLst>
      <p:ext uri="{BB962C8B-B14F-4D97-AF65-F5344CB8AC3E}">
        <p14:creationId xmlns:p14="http://schemas.microsoft.com/office/powerpoint/2010/main" val="3013872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27</a:t>
            </a:fld>
            <a:endParaRPr lang="zh-CN" altLang="en-US"/>
          </a:p>
        </p:txBody>
      </p:sp>
    </p:spTree>
    <p:extLst>
      <p:ext uri="{BB962C8B-B14F-4D97-AF65-F5344CB8AC3E}">
        <p14:creationId xmlns:p14="http://schemas.microsoft.com/office/powerpoint/2010/main" val="2106493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3</a:t>
            </a:fld>
            <a:endParaRPr lang="zh-CN" altLang="en-US"/>
          </a:p>
        </p:txBody>
      </p:sp>
    </p:spTree>
    <p:extLst>
      <p:ext uri="{BB962C8B-B14F-4D97-AF65-F5344CB8AC3E}">
        <p14:creationId xmlns:p14="http://schemas.microsoft.com/office/powerpoint/2010/main" val="2894781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t>4</a:t>
            </a:fld>
            <a:endParaRPr lang="zh-CN" altLang="en-US"/>
          </a:p>
        </p:txBody>
      </p:sp>
    </p:spTree>
    <p:extLst>
      <p:ext uri="{BB962C8B-B14F-4D97-AF65-F5344CB8AC3E}">
        <p14:creationId xmlns:p14="http://schemas.microsoft.com/office/powerpoint/2010/main" val="1014872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t>5</a:t>
            </a:fld>
            <a:endParaRPr lang="zh-CN" altLang="en-US"/>
          </a:p>
        </p:txBody>
      </p:sp>
    </p:spTree>
    <p:extLst>
      <p:ext uri="{BB962C8B-B14F-4D97-AF65-F5344CB8AC3E}">
        <p14:creationId xmlns:p14="http://schemas.microsoft.com/office/powerpoint/2010/main" val="2979653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6</a:t>
            </a:fld>
            <a:endParaRPr lang="zh-CN" altLang="en-US"/>
          </a:p>
        </p:txBody>
      </p:sp>
    </p:spTree>
    <p:extLst>
      <p:ext uri="{BB962C8B-B14F-4D97-AF65-F5344CB8AC3E}">
        <p14:creationId xmlns:p14="http://schemas.microsoft.com/office/powerpoint/2010/main" val="3826314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t>7</a:t>
            </a:fld>
            <a:endParaRPr lang="zh-CN" altLang="en-US"/>
          </a:p>
        </p:txBody>
      </p:sp>
    </p:spTree>
    <p:extLst>
      <p:ext uri="{BB962C8B-B14F-4D97-AF65-F5344CB8AC3E}">
        <p14:creationId xmlns:p14="http://schemas.microsoft.com/office/powerpoint/2010/main" val="2581616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t>8</a:t>
            </a:fld>
            <a:endParaRPr lang="zh-CN" altLang="en-US"/>
          </a:p>
        </p:txBody>
      </p:sp>
    </p:spTree>
    <p:extLst>
      <p:ext uri="{BB962C8B-B14F-4D97-AF65-F5344CB8AC3E}">
        <p14:creationId xmlns:p14="http://schemas.microsoft.com/office/powerpoint/2010/main" val="295743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C788F8D-94BC-43CD-A0DF-0660451385C5}" type="slidenum">
              <a:rPr lang="zh-CN" altLang="en-US" smtClean="0"/>
              <a:t>9</a:t>
            </a:fld>
            <a:endParaRPr lang="zh-CN" altLang="en-US"/>
          </a:p>
        </p:txBody>
      </p:sp>
    </p:spTree>
    <p:extLst>
      <p:ext uri="{BB962C8B-B14F-4D97-AF65-F5344CB8AC3E}">
        <p14:creationId xmlns:p14="http://schemas.microsoft.com/office/powerpoint/2010/main" val="1614760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637919"/>
      </p:ext>
    </p:extLst>
  </p:cSld>
  <p:clrMapOvr>
    <a:masterClrMapping/>
  </p:clrMapOvr>
  <p:transition spd="slow">
    <p:comb/>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2017/4/10</a:t>
            </a:fld>
            <a:endParaRPr lang="zh-CN" altLang="en-US"/>
          </a:p>
        </p:txBody>
      </p:sp>
      <p:sp>
        <p:nvSpPr>
          <p:cNvPr id="5" name="页脚占位符 4"/>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541091769"/>
      </p:ext>
    </p:extLst>
  </p:cSld>
  <p:clrMapOvr>
    <a:masterClrMapping/>
  </p:clrMapOvr>
  <p:transition spd="slow">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759" y="1600201"/>
            <a:ext cx="10975658"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2017/4/10</a:t>
            </a:fld>
            <a:endParaRPr lang="zh-CN" altLang="en-US"/>
          </a:p>
        </p:txBody>
      </p:sp>
      <p:sp>
        <p:nvSpPr>
          <p:cNvPr id="5" name="页脚占位符 4"/>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561797083"/>
      </p:ext>
    </p:extLst>
  </p:cSld>
  <p:clrMapOvr>
    <a:masterClrMapping/>
  </p:clrMapOvr>
  <p:transition spd="slow">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2017/4/10</a:t>
            </a:fld>
            <a:endParaRPr lang="zh-CN" altLang="en-US"/>
          </a:p>
        </p:txBody>
      </p:sp>
      <p:sp>
        <p:nvSpPr>
          <p:cNvPr id="5" name="页脚占位符 4"/>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2713839696"/>
      </p:ext>
    </p:extLst>
  </p:cSld>
  <p:clrMapOvr>
    <a:masterClrMapping/>
  </p:clrMapOvr>
  <p:transition spd="slow">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2017/4/10</a:t>
            </a:fld>
            <a:endParaRPr lang="zh-CN" altLang="en-US"/>
          </a:p>
        </p:txBody>
      </p:sp>
      <p:sp>
        <p:nvSpPr>
          <p:cNvPr id="6" name="页脚占位符 5"/>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487283112"/>
      </p:ext>
    </p:extLst>
  </p:cSld>
  <p:clrMapOvr>
    <a:masterClrMapping/>
  </p:clrMapOvr>
  <p:transition spd="slow">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9" y="2174875"/>
            <a:ext cx="538832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0" y="2174875"/>
            <a:ext cx="539043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2017/4/10</a:t>
            </a:fld>
            <a:endParaRPr lang="zh-CN" altLang="en-US"/>
          </a:p>
        </p:txBody>
      </p:sp>
      <p:sp>
        <p:nvSpPr>
          <p:cNvPr id="8" name="页脚占位符 7"/>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3094297797"/>
      </p:ext>
    </p:extLst>
  </p:cSld>
  <p:clrMapOvr>
    <a:masterClrMapping/>
  </p:clrMapOvr>
  <p:transition spd="slow">
    <p:comb/>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2017/4/10</a:t>
            </a:fld>
            <a:endParaRPr lang="zh-CN" altLang="en-US"/>
          </a:p>
        </p:txBody>
      </p:sp>
      <p:sp>
        <p:nvSpPr>
          <p:cNvPr id="4" name="页脚占位符 3"/>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3472649450"/>
      </p:ext>
    </p:extLst>
  </p:cSld>
  <p:clrMapOvr>
    <a:masterClrMapping/>
  </p:clrMapOvr>
  <p:transition spd="slow">
    <p:comb/>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759" y="6356351"/>
            <a:ext cx="2845541" cy="365125"/>
          </a:xfrm>
          <a:prstGeom prst="rect">
            <a:avLst/>
          </a:prstGeom>
        </p:spPr>
        <p:txBody>
          <a:bodyPr/>
          <a:lstStyle/>
          <a:p>
            <a:fld id="{FC8A9CF0-91C9-42F9-83C2-B72FF9A18BA5}" type="datetimeFigureOut">
              <a:rPr lang="zh-CN" altLang="en-US" smtClean="0"/>
              <a:t>2017/4/10</a:t>
            </a:fld>
            <a:endParaRPr lang="zh-CN" altLang="en-US"/>
          </a:p>
        </p:txBody>
      </p:sp>
      <p:sp>
        <p:nvSpPr>
          <p:cNvPr id="3" name="页脚占位符 2"/>
          <p:cNvSpPr>
            <a:spLocks noGrp="1"/>
          </p:cNvSpPr>
          <p:nvPr>
            <p:ph type="ftr" sz="quarter" idx="11"/>
          </p:nvPr>
        </p:nvSpPr>
        <p:spPr>
          <a:xfrm>
            <a:off x="4166685" y="6356351"/>
            <a:ext cx="3861805"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9875" y="6356351"/>
            <a:ext cx="2845541" cy="365125"/>
          </a:xfrm>
          <a:prstGeom prst="rect">
            <a:avLst/>
          </a:prstGeom>
        </p:spPr>
        <p:txBody>
          <a:bodyPr/>
          <a:lstStyle/>
          <a:p>
            <a:fld id="{A7F1AA27-B7A4-475F-8430-0E6442A33CF0}" type="slidenum">
              <a:rPr lang="zh-CN" altLang="en-US" smtClean="0"/>
              <a:t>‹#›</a:t>
            </a:fld>
            <a:endParaRPr lang="zh-CN" altLang="en-US"/>
          </a:p>
        </p:txBody>
      </p:sp>
    </p:spTree>
    <p:extLst>
      <p:ext uri="{BB962C8B-B14F-4D97-AF65-F5344CB8AC3E}">
        <p14:creationId xmlns:p14="http://schemas.microsoft.com/office/powerpoint/2010/main" val="989663885"/>
      </p:ext>
    </p:extLst>
  </p:cSld>
  <p:clrMapOvr>
    <a:masterClrMapping/>
  </p:clrMapOvr>
  <p:transition spd="slow">
    <p:comb/>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613301"/>
      </p:ext>
    </p:extLst>
  </p:cSld>
  <p:clrMap bg1="lt1" tx1="dk1" bg2="lt2" tx2="dk2" accent1="accent1" accent2="accent2" accent3="accent3" accent4="accent4" accent5="accent5" accent6="accent6" hlink="hlink" folHlink="folHlink"/>
  <p:sldLayoutIdLst>
    <p:sldLayoutId id="2147483656" r:id="rId1"/>
    <p:sldLayoutId id="2147483649" r:id="rId2"/>
    <p:sldLayoutId id="2147483650" r:id="rId3"/>
    <p:sldLayoutId id="2147483651" r:id="rId4"/>
    <p:sldLayoutId id="2147483652" r:id="rId5"/>
    <p:sldLayoutId id="2147483653" r:id="rId6"/>
    <p:sldLayoutId id="2147483654" r:id="rId7"/>
    <p:sldLayoutId id="2147483655" r:id="rId8"/>
  </p:sldLayoutIdLst>
  <p:transition spd="slow">
    <p:comb/>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8.jpg"/><Relationship Id="rId7" Type="http://schemas.microsoft.com/office/2007/relationships/hdphoto" Target="../media/hdphoto3.wdp"/><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9.jpe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21.jpeg"/><Relationship Id="rId4" Type="http://schemas.openxmlformats.org/officeDocument/2006/relationships/image" Target="../media/image18.jpeg"/><Relationship Id="rId9"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microsoft.com/office/2007/relationships/hdphoto" Target="../media/hdphoto6.wdp"/><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chart" Target="../charts/chart2.xm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X-Ray Dog - Just Breath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8057" y="-1458186"/>
            <a:ext cx="609600" cy="6096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870" y="0"/>
            <a:ext cx="6426200" cy="6426200"/>
          </a:xfrm>
          <a:prstGeom prst="rect">
            <a:avLst/>
          </a:prstGeom>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l="20114" t="29490" r="19137" b="30270"/>
          <a:stretch/>
        </p:blipFill>
        <p:spPr>
          <a:xfrm>
            <a:off x="5856287" y="1219202"/>
            <a:ext cx="3949700" cy="2616199"/>
          </a:xfrm>
          <a:prstGeom prst="rect">
            <a:avLst/>
          </a:prstGeom>
          <a:effectLst>
            <a:outerShdw blurRad="50800" dist="38100" dir="2700000" algn="tl" rotWithShape="0">
              <a:prstClr val="black">
                <a:alpha val="40000"/>
              </a:prstClr>
            </a:outerShdw>
          </a:effectLst>
        </p:spPr>
      </p:pic>
      <p:sp>
        <p:nvSpPr>
          <p:cNvPr id="9" name="文本框 8"/>
          <p:cNvSpPr txBox="1"/>
          <p:nvPr/>
        </p:nvSpPr>
        <p:spPr>
          <a:xfrm>
            <a:off x="5462587" y="3985905"/>
            <a:ext cx="5651500" cy="830997"/>
          </a:xfrm>
          <a:prstGeom prst="rect">
            <a:avLst/>
          </a:prstGeom>
          <a:noFill/>
        </p:spPr>
        <p:txBody>
          <a:bodyPr wrap="square" rtlCol="0">
            <a:spAutoFit/>
          </a:bodyPr>
          <a:lstStyle/>
          <a:p>
            <a:r>
              <a:rPr lang="zh-CN" altLang="en-US" sz="4800" b="1" dirty="0">
                <a:solidFill>
                  <a:schemeClr val="accent2">
                    <a:lumMod val="40000"/>
                    <a:lumOff val="60000"/>
                  </a:schemeClr>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不止所见 超乎想象</a:t>
            </a:r>
          </a:p>
        </p:txBody>
      </p:sp>
      <p:sp>
        <p:nvSpPr>
          <p:cNvPr id="10" name="文本框 9"/>
          <p:cNvSpPr txBox="1"/>
          <p:nvPr/>
        </p:nvSpPr>
        <p:spPr>
          <a:xfrm>
            <a:off x="5322887" y="5221440"/>
            <a:ext cx="5651500" cy="400110"/>
          </a:xfrm>
          <a:prstGeom prst="rect">
            <a:avLst/>
          </a:prstGeom>
          <a:noFill/>
        </p:spPr>
        <p:txBody>
          <a:bodyPr wrap="square" rtlCol="0">
            <a:spAutoFit/>
          </a:bodyPr>
          <a:lstStyle/>
          <a:p>
            <a:pPr algn="ctr"/>
            <a:r>
              <a:rPr lang="en-US" altLang="zh-CN"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VR</a:t>
            </a:r>
            <a:r>
              <a:rPr lang="zh-CN" altLang="en-US"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虚拟现实</a:t>
            </a:r>
            <a:r>
              <a:rPr lang="en-US" altLang="zh-CN" sz="2000" b="1" dirty="0" err="1">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ppt</a:t>
            </a:r>
            <a:r>
              <a:rPr lang="zh-CN" altLang="en-US"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模板</a:t>
            </a:r>
          </a:p>
        </p:txBody>
      </p:sp>
      <p:sp>
        <p:nvSpPr>
          <p:cNvPr id="11" name="文本框 10"/>
          <p:cNvSpPr txBox="1"/>
          <p:nvPr/>
        </p:nvSpPr>
        <p:spPr>
          <a:xfrm>
            <a:off x="5322887" y="4767350"/>
            <a:ext cx="5651500" cy="400110"/>
          </a:xfrm>
          <a:prstGeom prst="rect">
            <a:avLst/>
          </a:prstGeom>
          <a:noFill/>
        </p:spPr>
        <p:txBody>
          <a:bodyPr wrap="square" rtlCol="0">
            <a:spAutoFit/>
          </a:bodyPr>
          <a:lstStyle/>
          <a:p>
            <a:pPr algn="ctr"/>
            <a:r>
              <a:rPr lang="en-US" altLang="zh-CN"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More than I can see Beyond imagination</a:t>
            </a:r>
            <a:endParaRPr lang="zh-CN" altLang="en-US"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3464846763"/>
      </p:ext>
    </p:extLst>
  </p:cSld>
  <p:clrMapOvr>
    <a:masterClrMapping/>
  </p:clrMapOvr>
  <mc:AlternateContent xmlns:mc="http://schemas.openxmlformats.org/markup-compatibility/2006" xmlns:p14="http://schemas.microsoft.com/office/powerpoint/2010/main">
    <mc:Choice Requires="p14">
      <p:transition spd="slow" p14:dur="4000" advTm="0">
        <p14:vortex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500"/>
                                        <p:tgtEl>
                                          <p:spTgt spid="7"/>
                                        </p:tgtEl>
                                      </p:cBhvr>
                                    </p:animEffect>
                                  </p:childTnLst>
                                </p:cTn>
                              </p:par>
                            </p:childTnLst>
                          </p:cTn>
                        </p:par>
                        <p:par>
                          <p:cTn id="11" fill="hold">
                            <p:stCondLst>
                              <p:cond delay="1500"/>
                            </p:stCondLst>
                            <p:childTnLst>
                              <p:par>
                                <p:cTn id="12" presetID="53"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2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9"/>
                                        </p:tgtEl>
                                        <p:attrNameLst>
                                          <p:attrName>ppt_y</p:attrName>
                                        </p:attrNameLst>
                                      </p:cBhvr>
                                      <p:tavLst>
                                        <p:tav tm="0">
                                          <p:val>
                                            <p:strVal val="#ppt_y"/>
                                          </p:val>
                                        </p:tav>
                                        <p:tav tm="100000">
                                          <p:val>
                                            <p:strVal val="#ppt_y"/>
                                          </p:val>
                                        </p:tav>
                                      </p:tavLst>
                                    </p:anim>
                                    <p:anim calcmode="lin" valueType="num">
                                      <p:cBhvr>
                                        <p:cTn id="2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9"/>
                                        </p:tgtEl>
                                      </p:cBhvr>
                                    </p:animEffect>
                                  </p:childTnLst>
                                </p:cTn>
                              </p:par>
                            </p:childTnLst>
                          </p:cTn>
                        </p:par>
                        <p:par>
                          <p:cTn id="25" fill="hold">
                            <p:stCondLst>
                              <p:cond delay="2850"/>
                            </p:stCondLst>
                            <p:childTnLst>
                              <p:par>
                                <p:cTn id="26" presetID="37"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900" decel="100000" fill="hold"/>
                                        <p:tgtEl>
                                          <p:spTgt spid="11"/>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32" fill="hold">
                            <p:stCondLst>
                              <p:cond delay="3850"/>
                            </p:stCondLst>
                            <p:childTnLst>
                              <p:par>
                                <p:cTn id="33" presetID="42"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par>
                          <p:cTn id="38" fill="hold">
                            <p:stCondLst>
                              <p:cond delay="4850"/>
                            </p:stCondLst>
                            <p:childTnLst>
                              <p:par>
                                <p:cTn id="39" presetID="26" presetClass="emph" presetSubtype="0" fill="hold" grpId="1" nodeType="afterEffect">
                                  <p:stCondLst>
                                    <p:cond delay="0"/>
                                  </p:stCondLst>
                                  <p:iterate type="lt">
                                    <p:tmPct val="0"/>
                                  </p:iterate>
                                  <p:childTnLst>
                                    <p:animEffect transition="out" filter="fade">
                                      <p:cBhvr>
                                        <p:cTn id="40" dur="1000" tmFilter="0, 0; .2, .5; .8, .5; 1, 0"/>
                                        <p:tgtEl>
                                          <p:spTgt spid="9"/>
                                        </p:tgtEl>
                                      </p:cBhvr>
                                    </p:animEffect>
                                    <p:animScale>
                                      <p:cBhvr>
                                        <p:cTn id="41"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42" repeatCount="indefinite" fill="hold" display="0">
                  <p:stCondLst>
                    <p:cond delay="indefinite"/>
                  </p:stCondLst>
                  <p:endCondLst>
                    <p:cond evt="onStopAudio" delay="0">
                      <p:tgtEl>
                        <p:sldTgt/>
                      </p:tgtEl>
                    </p:cond>
                  </p:endCondLst>
                </p:cTn>
                <p:tgtEl>
                  <p:spTgt spid="4"/>
                </p:tgtEl>
              </p:cMediaNode>
            </p:audio>
          </p:childTnLst>
        </p:cTn>
      </p:par>
    </p:tnLst>
    <p:bldLst>
      <p:bldP spid="9" grpId="0"/>
      <p:bldP spid="9" grpId="1"/>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任意多边形 1"/>
          <p:cNvSpPr/>
          <p:nvPr/>
        </p:nvSpPr>
        <p:spPr>
          <a:xfrm>
            <a:off x="5464131" y="2377306"/>
            <a:ext cx="6729456" cy="2688724"/>
          </a:xfrm>
          <a:custGeom>
            <a:avLst/>
            <a:gdLst>
              <a:gd name="connsiteX0" fmla="*/ 238128 w 4486009"/>
              <a:gd name="connsiteY0" fmla="*/ 0 h 914400"/>
              <a:gd name="connsiteX1" fmla="*/ 1053311 w 4486009"/>
              <a:gd name="connsiteY1" fmla="*/ 0 h 914400"/>
              <a:gd name="connsiteX2" fmla="*/ 4247881 w 4486009"/>
              <a:gd name="connsiteY2" fmla="*/ 0 h 914400"/>
              <a:gd name="connsiteX3" fmla="*/ 4486009 w 4486009"/>
              <a:gd name="connsiteY3" fmla="*/ 457200 h 914400"/>
              <a:gd name="connsiteX4" fmla="*/ 4247881 w 4486009"/>
              <a:gd name="connsiteY4" fmla="*/ 914400 h 914400"/>
              <a:gd name="connsiteX5" fmla="*/ 1053311 w 4486009"/>
              <a:gd name="connsiteY5" fmla="*/ 914400 h 914400"/>
              <a:gd name="connsiteX6" fmla="*/ 238128 w 4486009"/>
              <a:gd name="connsiteY6" fmla="*/ 914400 h 914400"/>
              <a:gd name="connsiteX7" fmla="*/ 0 w 4486009"/>
              <a:gd name="connsiteY7" fmla="*/ 457200 h 914400"/>
              <a:gd name="connsiteX0" fmla="*/ 238128 w 4247881"/>
              <a:gd name="connsiteY0" fmla="*/ 0 h 914400"/>
              <a:gd name="connsiteX1" fmla="*/ 1053311 w 4247881"/>
              <a:gd name="connsiteY1" fmla="*/ 0 h 914400"/>
              <a:gd name="connsiteX2" fmla="*/ 4247881 w 4247881"/>
              <a:gd name="connsiteY2" fmla="*/ 0 h 914400"/>
              <a:gd name="connsiteX3" fmla="*/ 4247881 w 4247881"/>
              <a:gd name="connsiteY3" fmla="*/ 914400 h 914400"/>
              <a:gd name="connsiteX4" fmla="*/ 1053311 w 4247881"/>
              <a:gd name="connsiteY4" fmla="*/ 914400 h 914400"/>
              <a:gd name="connsiteX5" fmla="*/ 238128 w 4247881"/>
              <a:gd name="connsiteY5" fmla="*/ 914400 h 914400"/>
              <a:gd name="connsiteX6" fmla="*/ 0 w 4247881"/>
              <a:gd name="connsiteY6" fmla="*/ 457200 h 914400"/>
              <a:gd name="connsiteX7" fmla="*/ 238128 w 4247881"/>
              <a:gd name="connsiteY7" fmla="*/ 0 h 914400"/>
              <a:gd name="connsiteX0" fmla="*/ 0 w 4009753"/>
              <a:gd name="connsiteY0" fmla="*/ 0 h 914400"/>
              <a:gd name="connsiteX1" fmla="*/ 815183 w 4009753"/>
              <a:gd name="connsiteY1" fmla="*/ 0 h 914400"/>
              <a:gd name="connsiteX2" fmla="*/ 4009753 w 4009753"/>
              <a:gd name="connsiteY2" fmla="*/ 0 h 914400"/>
              <a:gd name="connsiteX3" fmla="*/ 4009753 w 4009753"/>
              <a:gd name="connsiteY3" fmla="*/ 914400 h 914400"/>
              <a:gd name="connsiteX4" fmla="*/ 815183 w 4009753"/>
              <a:gd name="connsiteY4" fmla="*/ 914400 h 914400"/>
              <a:gd name="connsiteX5" fmla="*/ 0 w 4009753"/>
              <a:gd name="connsiteY5" fmla="*/ 914400 h 914400"/>
              <a:gd name="connsiteX6" fmla="*/ 362905 w 4009753"/>
              <a:gd name="connsiteY6" fmla="*/ 457200 h 914400"/>
              <a:gd name="connsiteX7" fmla="*/ 0 w 4009753"/>
              <a:gd name="connsiteY7" fmla="*/ 0 h 914400"/>
              <a:gd name="connsiteX0" fmla="*/ 0 w 4009753"/>
              <a:gd name="connsiteY0" fmla="*/ 0 h 914400"/>
              <a:gd name="connsiteX1" fmla="*/ 815183 w 4009753"/>
              <a:gd name="connsiteY1" fmla="*/ 0 h 914400"/>
              <a:gd name="connsiteX2" fmla="*/ 4009753 w 4009753"/>
              <a:gd name="connsiteY2" fmla="*/ 0 h 914400"/>
              <a:gd name="connsiteX3" fmla="*/ 4009753 w 4009753"/>
              <a:gd name="connsiteY3" fmla="*/ 914400 h 914400"/>
              <a:gd name="connsiteX4" fmla="*/ 815183 w 4009753"/>
              <a:gd name="connsiteY4" fmla="*/ 914400 h 914400"/>
              <a:gd name="connsiteX5" fmla="*/ 0 w 4009753"/>
              <a:gd name="connsiteY5" fmla="*/ 914400 h 914400"/>
              <a:gd name="connsiteX6" fmla="*/ 446125 w 4009753"/>
              <a:gd name="connsiteY6" fmla="*/ 462136 h 914400"/>
              <a:gd name="connsiteX7" fmla="*/ 0 w 4009753"/>
              <a:gd name="connsiteY7" fmla="*/ 0 h 914400"/>
              <a:gd name="connsiteX0" fmla="*/ 0 w 4009753"/>
              <a:gd name="connsiteY0" fmla="*/ 0 h 914400"/>
              <a:gd name="connsiteX1" fmla="*/ 815183 w 4009753"/>
              <a:gd name="connsiteY1" fmla="*/ 0 h 914400"/>
              <a:gd name="connsiteX2" fmla="*/ 4009753 w 4009753"/>
              <a:gd name="connsiteY2" fmla="*/ 0 h 914400"/>
              <a:gd name="connsiteX3" fmla="*/ 4009753 w 4009753"/>
              <a:gd name="connsiteY3" fmla="*/ 914400 h 914400"/>
              <a:gd name="connsiteX4" fmla="*/ 815183 w 4009753"/>
              <a:gd name="connsiteY4" fmla="*/ 914400 h 914400"/>
              <a:gd name="connsiteX5" fmla="*/ 0 w 4009753"/>
              <a:gd name="connsiteY5" fmla="*/ 914400 h 914400"/>
              <a:gd name="connsiteX6" fmla="*/ 402602 w 4009753"/>
              <a:gd name="connsiteY6" fmla="*/ 462136 h 914400"/>
              <a:gd name="connsiteX7" fmla="*/ 0 w 4009753"/>
              <a:gd name="connsiteY7"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9753" h="914400">
                <a:moveTo>
                  <a:pt x="0" y="0"/>
                </a:moveTo>
                <a:lnTo>
                  <a:pt x="815183" y="0"/>
                </a:lnTo>
                <a:lnTo>
                  <a:pt x="4009753" y="0"/>
                </a:lnTo>
                <a:lnTo>
                  <a:pt x="4009753" y="914400"/>
                </a:lnTo>
                <a:lnTo>
                  <a:pt x="815183" y="914400"/>
                </a:lnTo>
                <a:lnTo>
                  <a:pt x="0" y="914400"/>
                </a:lnTo>
                <a:lnTo>
                  <a:pt x="402602" y="462136"/>
                </a:lnTo>
                <a:lnTo>
                  <a:pt x="0" y="0"/>
                </a:lnTo>
                <a:close/>
              </a:path>
            </a:pathLst>
          </a:custGeom>
          <a:solidFill>
            <a:srgbClr val="E6E6E6"/>
          </a:solidFill>
          <a:ln w="15875">
            <a:gradFill flip="none" rotWithShape="1">
              <a:gsLst>
                <a:gs pos="0">
                  <a:schemeClr val="bg1">
                    <a:lumMod val="75000"/>
                  </a:schemeClr>
                </a:gs>
                <a:gs pos="100000">
                  <a:schemeClr val="bg1"/>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3" name="组合 2"/>
          <p:cNvGrpSpPr/>
          <p:nvPr/>
        </p:nvGrpSpPr>
        <p:grpSpPr>
          <a:xfrm>
            <a:off x="2866654" y="2377306"/>
            <a:ext cx="3118917" cy="2688724"/>
            <a:chOff x="979199" y="1599428"/>
            <a:chExt cx="2532090" cy="2182838"/>
          </a:xfrm>
        </p:grpSpPr>
        <p:sp>
          <p:nvSpPr>
            <p:cNvPr id="4" name="六边形 3"/>
            <p:cNvSpPr/>
            <p:nvPr/>
          </p:nvSpPr>
          <p:spPr>
            <a:xfrm>
              <a:off x="979199" y="1599428"/>
              <a:ext cx="2532090" cy="2182838"/>
            </a:xfrm>
            <a:prstGeom prst="hexagon">
              <a:avLst/>
            </a:prstGeom>
            <a:solidFill>
              <a:srgbClr val="F5F5F5"/>
            </a:solidFill>
            <a:ln w="22225">
              <a:gradFill flip="none" rotWithShape="1">
                <a:gsLst>
                  <a:gs pos="39000">
                    <a:schemeClr val="bg1"/>
                  </a:gs>
                  <a:gs pos="100000">
                    <a:schemeClr val="bg1">
                      <a:lumMod val="85000"/>
                    </a:schemeClr>
                  </a:gs>
                </a:gsLst>
                <a:lin ang="2700000" scaled="1"/>
                <a:tileRect/>
              </a:gradFill>
            </a:ln>
            <a:effectLst>
              <a:outerShdw blurRad="292100" sx="109000" sy="1090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六边形 4"/>
            <p:cNvSpPr/>
            <p:nvPr/>
          </p:nvSpPr>
          <p:spPr>
            <a:xfrm>
              <a:off x="1131599" y="1734086"/>
              <a:ext cx="2221201" cy="1914830"/>
            </a:xfrm>
            <a:prstGeom prst="hexagon">
              <a:avLst/>
            </a:prstGeom>
            <a:blipFill dpi="0" rotWithShape="0">
              <a:blip r:embed="rId4"/>
              <a:srcRect/>
              <a:stretch>
                <a:fillRect/>
              </a:stretch>
            </a:blipFill>
            <a:ln w="22225">
              <a:gradFill flip="none" rotWithShape="1">
                <a:gsLst>
                  <a:gs pos="39000">
                    <a:schemeClr val="bg1"/>
                  </a:gs>
                  <a:gs pos="100000">
                    <a:schemeClr val="bg1">
                      <a:lumMod val="85000"/>
                    </a:schemeClr>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grpSp>
        <p:nvGrpSpPr>
          <p:cNvPr id="6" name="组合 5"/>
          <p:cNvGrpSpPr/>
          <p:nvPr/>
        </p:nvGrpSpPr>
        <p:grpSpPr>
          <a:xfrm>
            <a:off x="852506" y="1577699"/>
            <a:ext cx="2411854" cy="2079187"/>
            <a:chOff x="979199" y="1599428"/>
            <a:chExt cx="2532090" cy="2182838"/>
          </a:xfrm>
        </p:grpSpPr>
        <p:sp>
          <p:nvSpPr>
            <p:cNvPr id="7" name="六边形 6"/>
            <p:cNvSpPr/>
            <p:nvPr/>
          </p:nvSpPr>
          <p:spPr>
            <a:xfrm>
              <a:off x="979199" y="1599428"/>
              <a:ext cx="2532090" cy="2182838"/>
            </a:xfrm>
            <a:prstGeom prst="hexagon">
              <a:avLst/>
            </a:prstGeom>
            <a:solidFill>
              <a:srgbClr val="F5F5F5"/>
            </a:solidFill>
            <a:ln w="22225">
              <a:gradFill flip="none" rotWithShape="1">
                <a:gsLst>
                  <a:gs pos="39000">
                    <a:schemeClr val="bg1"/>
                  </a:gs>
                  <a:gs pos="100000">
                    <a:schemeClr val="bg1">
                      <a:lumMod val="85000"/>
                    </a:schemeClr>
                  </a:gs>
                </a:gsLst>
                <a:lin ang="2700000" scaled="1"/>
                <a:tileRect/>
              </a:gradFill>
            </a:ln>
            <a:effectLst>
              <a:outerShdw blurRad="292100" sx="109000" sy="1090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六边形 7"/>
            <p:cNvSpPr/>
            <p:nvPr/>
          </p:nvSpPr>
          <p:spPr>
            <a:xfrm>
              <a:off x="1131599" y="1734086"/>
              <a:ext cx="2221201" cy="1914830"/>
            </a:xfrm>
            <a:prstGeom prst="hexagon">
              <a:avLst/>
            </a:prstGeom>
            <a:blipFill dpi="0" rotWithShape="0">
              <a:blip r:embed="rId5"/>
              <a:srcRect/>
              <a:stretch>
                <a:fillRect/>
              </a:stretch>
            </a:blipFill>
            <a:ln w="22225">
              <a:gradFill flip="none" rotWithShape="1">
                <a:gsLst>
                  <a:gs pos="39000">
                    <a:schemeClr val="bg1"/>
                  </a:gs>
                  <a:gs pos="100000">
                    <a:schemeClr val="bg1">
                      <a:lumMod val="85000"/>
                    </a:schemeClr>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grpSp>
        <p:nvGrpSpPr>
          <p:cNvPr id="9" name="组合 8"/>
          <p:cNvGrpSpPr/>
          <p:nvPr/>
        </p:nvGrpSpPr>
        <p:grpSpPr>
          <a:xfrm>
            <a:off x="852506" y="3816102"/>
            <a:ext cx="2411854" cy="2079187"/>
            <a:chOff x="979199" y="1599428"/>
            <a:chExt cx="2532090" cy="2182838"/>
          </a:xfrm>
        </p:grpSpPr>
        <p:sp>
          <p:nvSpPr>
            <p:cNvPr id="10" name="六边形 9"/>
            <p:cNvSpPr/>
            <p:nvPr/>
          </p:nvSpPr>
          <p:spPr>
            <a:xfrm>
              <a:off x="979199" y="1599428"/>
              <a:ext cx="2532090" cy="2182838"/>
            </a:xfrm>
            <a:prstGeom prst="hexagon">
              <a:avLst/>
            </a:prstGeom>
            <a:solidFill>
              <a:srgbClr val="F5F5F5"/>
            </a:solidFill>
            <a:ln w="22225">
              <a:gradFill flip="none" rotWithShape="1">
                <a:gsLst>
                  <a:gs pos="39000">
                    <a:schemeClr val="bg1"/>
                  </a:gs>
                  <a:gs pos="100000">
                    <a:schemeClr val="bg1">
                      <a:lumMod val="85000"/>
                    </a:schemeClr>
                  </a:gs>
                </a:gsLst>
                <a:lin ang="2700000" scaled="1"/>
                <a:tileRect/>
              </a:gradFill>
            </a:ln>
            <a:effectLst>
              <a:outerShdw blurRad="292100" sx="109000" sy="1090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 name="六边形 10"/>
            <p:cNvSpPr/>
            <p:nvPr/>
          </p:nvSpPr>
          <p:spPr>
            <a:xfrm>
              <a:off x="1131599" y="1734086"/>
              <a:ext cx="2221201" cy="1914830"/>
            </a:xfrm>
            <a:prstGeom prst="hexagon">
              <a:avLst/>
            </a:prstGeom>
            <a:blipFill dpi="0" rotWithShape="0">
              <a:blip r:embed="rId6"/>
              <a:srcRect/>
              <a:stretch>
                <a:fillRect/>
              </a:stretch>
            </a:blipFill>
            <a:ln w="22225">
              <a:gradFill flip="none" rotWithShape="1">
                <a:gsLst>
                  <a:gs pos="39000">
                    <a:schemeClr val="bg1"/>
                  </a:gs>
                  <a:gs pos="100000">
                    <a:schemeClr val="bg1">
                      <a:lumMod val="85000"/>
                    </a:schemeClr>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12" name="TextBox 11"/>
          <p:cNvSpPr txBox="1"/>
          <p:nvPr/>
        </p:nvSpPr>
        <p:spPr>
          <a:xfrm>
            <a:off x="6444038" y="1577698"/>
            <a:ext cx="2846693" cy="646331"/>
          </a:xfrm>
          <a:prstGeom prst="rect">
            <a:avLst/>
          </a:prstGeom>
          <a:noFill/>
        </p:spPr>
        <p:txBody>
          <a:bodyPr wrap="square" rtlCol="0">
            <a:spAutoFit/>
          </a:bodyPr>
          <a:lstStyle/>
          <a:p>
            <a:pPr marL="457200" indent="-457200">
              <a:lnSpc>
                <a:spcPct val="120000"/>
              </a:lnSpc>
              <a:buFont typeface="Wingdings" panose="05000000000000000000" pitchFamily="2" charset="2"/>
              <a:buChar char="Ø"/>
              <a:defRPr/>
            </a:pPr>
            <a:r>
              <a:rPr lang="zh-CN" altLang="en-US" sz="3000" b="1" kern="0" dirty="0">
                <a:solidFill>
                  <a:schemeClr val="accent1"/>
                </a:solidFill>
                <a:latin typeface="Arial" pitchFamily="34" charset="0"/>
                <a:ea typeface="微软雅黑" panose="020B0503020204020204" pitchFamily="34" charset="-122"/>
              </a:rPr>
              <a:t>添加标题</a:t>
            </a:r>
          </a:p>
        </p:txBody>
      </p:sp>
      <p:sp>
        <p:nvSpPr>
          <p:cNvPr id="13" name="TextBox 12"/>
          <p:cNvSpPr txBox="1"/>
          <p:nvPr/>
        </p:nvSpPr>
        <p:spPr>
          <a:xfrm>
            <a:off x="6444038" y="2799520"/>
            <a:ext cx="4791607" cy="1869743"/>
          </a:xfrm>
          <a:prstGeom prst="rect">
            <a:avLst/>
          </a:prstGeom>
          <a:noFill/>
        </p:spPr>
        <p:txBody>
          <a:bodyPr wrap="square" rtlCol="0">
            <a:spAutoFit/>
          </a:bodyPr>
          <a:lstStyle/>
          <a:p>
            <a:pPr>
              <a:lnSpc>
                <a:spcPct val="150000"/>
              </a:lnSpc>
              <a:defRPr/>
            </a:pPr>
            <a:r>
              <a:rPr lang="zh-CN" altLang="en-US" sz="1100" kern="0" dirty="0">
                <a:solidFill>
                  <a:srgbClr val="646464"/>
                </a:solidFill>
                <a:latin typeface="Arial" pitchFamily="34" charset="0"/>
                <a:ea typeface="微软雅黑" pitchFamily="34" charset="-122"/>
              </a:rPr>
              <a:t>        点击此处添加段落文本点击此处添加段落文本点击此处添加段落文本点击此处添加段落文本点击此处添加段落文本点击此处添加段落文本点击此处添加段落文本</a:t>
            </a:r>
            <a:endParaRPr lang="en-US" altLang="zh-CN" sz="1100" kern="0" dirty="0">
              <a:solidFill>
                <a:srgbClr val="646464"/>
              </a:solidFill>
              <a:latin typeface="Arial" pitchFamily="34" charset="0"/>
              <a:ea typeface="微软雅黑" pitchFamily="34" charset="-122"/>
            </a:endParaRPr>
          </a:p>
          <a:p>
            <a:pPr>
              <a:lnSpc>
                <a:spcPct val="150000"/>
              </a:lnSpc>
              <a:defRPr/>
            </a:pPr>
            <a:endParaRPr lang="en-US" altLang="zh-CN" sz="1100" kern="0" dirty="0">
              <a:solidFill>
                <a:srgbClr val="646464"/>
              </a:solidFill>
              <a:latin typeface="Arial" pitchFamily="34" charset="0"/>
              <a:ea typeface="微软雅黑" pitchFamily="34" charset="-122"/>
            </a:endParaRPr>
          </a:p>
          <a:p>
            <a:pPr>
              <a:lnSpc>
                <a:spcPct val="150000"/>
              </a:lnSpc>
              <a:defRPr/>
            </a:pPr>
            <a:r>
              <a:rPr lang="en-US" altLang="zh-CN" sz="1100" kern="0" dirty="0">
                <a:solidFill>
                  <a:srgbClr val="646464"/>
                </a:solidFill>
                <a:latin typeface="Arial" pitchFamily="34" charset="0"/>
                <a:ea typeface="微软雅黑" pitchFamily="34" charset="-122"/>
              </a:rPr>
              <a:t>        </a:t>
            </a:r>
            <a:r>
              <a:rPr lang="zh-CN" altLang="en-US" sz="1100" kern="0" dirty="0">
                <a:solidFill>
                  <a:srgbClr val="646464"/>
                </a:solidFill>
                <a:latin typeface="Arial" pitchFamily="34" charset="0"/>
                <a:ea typeface="微软雅黑" pitchFamily="34" charset="-122"/>
              </a:rPr>
              <a:t>点击此处添加段落文本点击此处添加段落文本点击此处添加段落文本点击此处添加段落文本点击此处添加段落文本</a:t>
            </a:r>
            <a:endParaRPr lang="en-US" altLang="zh-CN" sz="1100" kern="0" dirty="0">
              <a:solidFill>
                <a:srgbClr val="646464"/>
              </a:solidFill>
              <a:latin typeface="Arial" pitchFamily="34" charset="0"/>
              <a:ea typeface="微软雅黑" pitchFamily="34" charset="-122"/>
            </a:endParaRPr>
          </a:p>
          <a:p>
            <a:pPr>
              <a:lnSpc>
                <a:spcPct val="150000"/>
              </a:lnSpc>
              <a:defRPr/>
            </a:pPr>
            <a:endParaRPr lang="en-US" altLang="zh-CN" sz="1100" kern="0" dirty="0">
              <a:solidFill>
                <a:srgbClr val="646464"/>
              </a:solidFill>
              <a:latin typeface="Arial" pitchFamily="34" charset="0"/>
              <a:ea typeface="微软雅黑" pitchFamily="34" charset="-122"/>
            </a:endParaRPr>
          </a:p>
        </p:txBody>
      </p:sp>
      <p:cxnSp>
        <p:nvCxnSpPr>
          <p:cNvPr id="14" name="直接连接符 13"/>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16" name="文本框 15"/>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17" name="文本框 16"/>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31144746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fracture"/>
      </p:transition>
    </mc:Choice>
    <mc:Fallback>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par>
                              <p:cTn id="23" fill="hold">
                                <p:stCondLst>
                                  <p:cond delay="1000"/>
                                </p:stCondLst>
                                <p:childTnLst>
                                  <p:par>
                                    <p:cTn id="24" presetID="2" presetClass="entr" presetSubtype="2" accel="40000" fill="hold" grpId="0" nodeType="afterEffect" p14:presetBounceEnd="40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40000">
                                          <p:cBhvr additive="base">
                                            <p:cTn id="26" dur="2000" fill="hold"/>
                                            <p:tgtEl>
                                              <p:spTgt spid="2"/>
                                            </p:tgtEl>
                                            <p:attrNameLst>
                                              <p:attrName>ppt_x</p:attrName>
                                            </p:attrNameLst>
                                          </p:cBhvr>
                                          <p:tavLst>
                                            <p:tav tm="0">
                                              <p:val>
                                                <p:strVal val="1+#ppt_w/2"/>
                                              </p:val>
                                            </p:tav>
                                            <p:tav tm="100000">
                                              <p:val>
                                                <p:strVal val="#ppt_x"/>
                                              </p:val>
                                            </p:tav>
                                          </p:tavLst>
                                        </p:anim>
                                        <p:anim calcmode="lin" valueType="num" p14:bounceEnd="40000">
                                          <p:cBhvr additive="base">
                                            <p:cTn id="27" dur="2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10" presetClass="entr" presetSubtype="0" fill="hold" grpId="0" nodeType="afterEffect">
                                      <p:stCondLst>
                                        <p:cond delay="0"/>
                                      </p:stCondLst>
                                      <p:iterate type="lt">
                                        <p:tmPct val="10000"/>
                                      </p:iterate>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650"/>
                                </p:stCondLst>
                                <p:childTnLst>
                                  <p:par>
                                    <p:cTn id="33" presetID="14" presetClass="entr" presetSubtype="1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par>
                              <p:cTn id="23" fill="hold">
                                <p:stCondLst>
                                  <p:cond delay="1000"/>
                                </p:stCondLst>
                                <p:childTnLst>
                                  <p:par>
                                    <p:cTn id="24" presetID="2" presetClass="entr" presetSubtype="2" accel="4000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2000" fill="hold"/>
                                            <p:tgtEl>
                                              <p:spTgt spid="2"/>
                                            </p:tgtEl>
                                            <p:attrNameLst>
                                              <p:attrName>ppt_x</p:attrName>
                                            </p:attrNameLst>
                                          </p:cBhvr>
                                          <p:tavLst>
                                            <p:tav tm="0">
                                              <p:val>
                                                <p:strVal val="1+#ppt_w/2"/>
                                              </p:val>
                                            </p:tav>
                                            <p:tav tm="100000">
                                              <p:val>
                                                <p:strVal val="#ppt_x"/>
                                              </p:val>
                                            </p:tav>
                                          </p:tavLst>
                                        </p:anim>
                                        <p:anim calcmode="lin" valueType="num">
                                          <p:cBhvr additive="base">
                                            <p:cTn id="27" dur="2000" fill="hold"/>
                                            <p:tgtEl>
                                              <p:spTgt spid="2"/>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10" presetClass="entr" presetSubtype="0" fill="hold" grpId="0" nodeType="afterEffect">
                                      <p:stCondLst>
                                        <p:cond delay="0"/>
                                      </p:stCondLst>
                                      <p:iterate type="lt">
                                        <p:tmPct val="10000"/>
                                      </p:iterate>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650"/>
                                </p:stCondLst>
                                <p:childTnLst>
                                  <p:par>
                                    <p:cTn id="33" presetID="14" presetClass="entr" presetSubtype="1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1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9" name="圆角矩形 98"/>
          <p:cNvSpPr/>
          <p:nvPr/>
        </p:nvSpPr>
        <p:spPr>
          <a:xfrm>
            <a:off x="7256884" y="2031181"/>
            <a:ext cx="3282169" cy="392240"/>
          </a:xfrm>
          <a:prstGeom prst="roundRect">
            <a:avLst>
              <a:gd name="adj" fmla="val 50000"/>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00" name="圆角矩形 99"/>
          <p:cNvSpPr/>
          <p:nvPr/>
        </p:nvSpPr>
        <p:spPr>
          <a:xfrm>
            <a:off x="7265856" y="1619645"/>
            <a:ext cx="2389766" cy="392240"/>
          </a:xfrm>
          <a:prstGeom prst="roundRect">
            <a:avLst>
              <a:gd name="adj" fmla="val 50000"/>
            </a:avLst>
          </a:prstGeom>
          <a:gradFill>
            <a:gsLst>
              <a:gs pos="0">
                <a:schemeClr val="bg1">
                  <a:lumMod val="85000"/>
                </a:schemeClr>
              </a:gs>
              <a:gs pos="100000">
                <a:schemeClr val="bg1">
                  <a:lumMod val="75000"/>
                </a:schemeClr>
              </a:gs>
            </a:gsLst>
            <a:lin ang="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07" name="TextBox 106"/>
          <p:cNvSpPr txBox="1"/>
          <p:nvPr/>
        </p:nvSpPr>
        <p:spPr>
          <a:xfrm>
            <a:off x="7867394" y="1634514"/>
            <a:ext cx="139483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目标</a:t>
            </a:r>
            <a:r>
              <a:rPr lang="en-US" altLang="zh-CN" dirty="0">
                <a:solidFill>
                  <a:schemeClr val="bg1"/>
                </a:solidFill>
                <a:latin typeface="微软雅黑" panose="020B0503020204020204" pitchFamily="34" charset="-122"/>
                <a:ea typeface="微软雅黑" panose="020B0503020204020204" pitchFamily="34" charset="-122"/>
              </a:rPr>
              <a:t>800</a:t>
            </a:r>
            <a:r>
              <a:rPr lang="zh-CN" altLang="en-US" dirty="0">
                <a:solidFill>
                  <a:schemeClr val="bg1"/>
                </a:solidFill>
                <a:latin typeface="微软雅黑" panose="020B0503020204020204" pitchFamily="34" charset="-122"/>
                <a:ea typeface="微软雅黑" panose="020B0503020204020204" pitchFamily="34" charset="-122"/>
              </a:rPr>
              <a:t>万</a:t>
            </a:r>
          </a:p>
        </p:txBody>
      </p:sp>
      <p:grpSp>
        <p:nvGrpSpPr>
          <p:cNvPr id="108" name="组合 107"/>
          <p:cNvGrpSpPr/>
          <p:nvPr/>
        </p:nvGrpSpPr>
        <p:grpSpPr>
          <a:xfrm>
            <a:off x="5629424" y="1556792"/>
            <a:ext cx="1929323" cy="921848"/>
            <a:chOff x="1825930" y="4131970"/>
            <a:chExt cx="1958047" cy="921848"/>
          </a:xfrm>
        </p:grpSpPr>
        <p:grpSp>
          <p:nvGrpSpPr>
            <p:cNvPr id="109" name="组合 108"/>
            <p:cNvGrpSpPr/>
            <p:nvPr/>
          </p:nvGrpSpPr>
          <p:grpSpPr>
            <a:xfrm>
              <a:off x="1825930" y="4131970"/>
              <a:ext cx="1958047" cy="921848"/>
              <a:chOff x="685800" y="3118321"/>
              <a:chExt cx="1447800" cy="617963"/>
            </a:xfrm>
          </p:grpSpPr>
          <p:sp>
            <p:nvSpPr>
              <p:cNvPr id="111" name="圆角矩形 110"/>
              <p:cNvSpPr/>
              <p:nvPr/>
            </p:nvSpPr>
            <p:spPr>
              <a:xfrm>
                <a:off x="685800" y="3118321"/>
                <a:ext cx="1447800" cy="617963"/>
              </a:xfrm>
              <a:prstGeom prst="roundRect">
                <a:avLst>
                  <a:gd name="adj" fmla="val 21952"/>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112" name="圆角矩形 111"/>
              <p:cNvSpPr/>
              <p:nvPr/>
            </p:nvSpPr>
            <p:spPr>
              <a:xfrm>
                <a:off x="707039" y="3138091"/>
                <a:ext cx="1405323" cy="578422"/>
              </a:xfrm>
              <a:prstGeom prst="roundRect">
                <a:avLst>
                  <a:gd name="adj" fmla="val 21952"/>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1"/>
                  </a:solidFill>
                  <a:latin typeface="微软雅黑" panose="020B0503020204020204" pitchFamily="34" charset="-122"/>
                  <a:ea typeface="微软雅黑" panose="020B0503020204020204" pitchFamily="34" charset="-122"/>
                </a:endParaRPr>
              </a:p>
            </p:txBody>
          </p:sp>
        </p:grpSp>
        <p:sp>
          <p:nvSpPr>
            <p:cNvPr id="110" name="TextBox 109"/>
            <p:cNvSpPr txBox="1"/>
            <p:nvPr/>
          </p:nvSpPr>
          <p:spPr>
            <a:xfrm>
              <a:off x="2098232" y="4346671"/>
              <a:ext cx="1413442" cy="492443"/>
            </a:xfrm>
            <a:prstGeom prst="rect">
              <a:avLst/>
            </a:prstGeom>
            <a:noFill/>
          </p:spPr>
          <p:txBody>
            <a:bodyPr wrap="square" rtlCol="0">
              <a:spAutoFit/>
            </a:bodyPr>
            <a:lstStyle/>
            <a:p>
              <a:pPr algn="ctr">
                <a:lnSpc>
                  <a:spcPct val="130000"/>
                </a:lnSpc>
              </a:pPr>
              <a:r>
                <a:rPr lang="zh-CN" altLang="en-US" sz="2000" b="1" dirty="0">
                  <a:solidFill>
                    <a:schemeClr val="accent1"/>
                  </a:solidFill>
                  <a:latin typeface="微软雅黑" panose="020B0503020204020204" pitchFamily="34" charset="-122"/>
                  <a:ea typeface="微软雅黑" panose="020B0503020204020204" pitchFamily="34" charset="-122"/>
                </a:rPr>
                <a:t>第一季度</a:t>
              </a:r>
            </a:p>
          </p:txBody>
        </p:sp>
      </p:grpSp>
      <p:sp>
        <p:nvSpPr>
          <p:cNvPr id="113" name="TextBox 112"/>
          <p:cNvSpPr txBox="1"/>
          <p:nvPr/>
        </p:nvSpPr>
        <p:spPr>
          <a:xfrm>
            <a:off x="7867395" y="2031181"/>
            <a:ext cx="1573856"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完成</a:t>
            </a:r>
            <a:r>
              <a:rPr lang="en-US" altLang="zh-CN" dirty="0">
                <a:solidFill>
                  <a:schemeClr val="bg1"/>
                </a:solidFill>
                <a:latin typeface="微软雅黑" panose="020B0503020204020204" pitchFamily="34" charset="-122"/>
                <a:ea typeface="微软雅黑" panose="020B0503020204020204" pitchFamily="34" charset="-122"/>
              </a:rPr>
              <a:t>1000</a:t>
            </a:r>
            <a:r>
              <a:rPr lang="zh-CN" altLang="en-US" dirty="0">
                <a:solidFill>
                  <a:schemeClr val="bg1"/>
                </a:solidFill>
                <a:latin typeface="微软雅黑" panose="020B0503020204020204" pitchFamily="34" charset="-122"/>
                <a:ea typeface="微软雅黑" panose="020B0503020204020204" pitchFamily="34" charset="-122"/>
              </a:rPr>
              <a:t>万</a:t>
            </a:r>
          </a:p>
        </p:txBody>
      </p:sp>
      <p:sp>
        <p:nvSpPr>
          <p:cNvPr id="114" name="圆角矩形 113"/>
          <p:cNvSpPr/>
          <p:nvPr/>
        </p:nvSpPr>
        <p:spPr>
          <a:xfrm>
            <a:off x="7256884" y="3261992"/>
            <a:ext cx="3774997" cy="392240"/>
          </a:xfrm>
          <a:prstGeom prst="roundRect">
            <a:avLst>
              <a:gd name="adj" fmla="val 50000"/>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15" name="圆角矩形 114"/>
          <p:cNvSpPr/>
          <p:nvPr/>
        </p:nvSpPr>
        <p:spPr>
          <a:xfrm>
            <a:off x="7265856" y="2850456"/>
            <a:ext cx="2820694" cy="392240"/>
          </a:xfrm>
          <a:prstGeom prst="roundRect">
            <a:avLst>
              <a:gd name="adj" fmla="val 50000"/>
            </a:avLst>
          </a:prstGeom>
          <a:gradFill>
            <a:gsLst>
              <a:gs pos="0">
                <a:schemeClr val="bg1">
                  <a:lumMod val="85000"/>
                </a:schemeClr>
              </a:gs>
              <a:gs pos="100000">
                <a:schemeClr val="bg1">
                  <a:lumMod val="75000"/>
                </a:schemeClr>
              </a:gs>
            </a:gsLst>
            <a:lin ang="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117" name="组合 116"/>
          <p:cNvGrpSpPr/>
          <p:nvPr/>
        </p:nvGrpSpPr>
        <p:grpSpPr>
          <a:xfrm>
            <a:off x="5629424" y="2787603"/>
            <a:ext cx="1929323" cy="921848"/>
            <a:chOff x="1825930" y="4131970"/>
            <a:chExt cx="1958047" cy="921848"/>
          </a:xfrm>
        </p:grpSpPr>
        <p:grpSp>
          <p:nvGrpSpPr>
            <p:cNvPr id="118" name="组合 117"/>
            <p:cNvGrpSpPr/>
            <p:nvPr/>
          </p:nvGrpSpPr>
          <p:grpSpPr>
            <a:xfrm>
              <a:off x="1825930" y="4131970"/>
              <a:ext cx="1958047" cy="921848"/>
              <a:chOff x="685800" y="3118321"/>
              <a:chExt cx="1447800" cy="617963"/>
            </a:xfrm>
          </p:grpSpPr>
          <p:sp>
            <p:nvSpPr>
              <p:cNvPr id="120" name="圆角矩形 119"/>
              <p:cNvSpPr/>
              <p:nvPr/>
            </p:nvSpPr>
            <p:spPr>
              <a:xfrm>
                <a:off x="685800" y="3118321"/>
                <a:ext cx="1447800" cy="617963"/>
              </a:xfrm>
              <a:prstGeom prst="roundRect">
                <a:avLst>
                  <a:gd name="adj" fmla="val 21952"/>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2"/>
                  </a:solidFill>
                  <a:latin typeface="微软雅黑" panose="020B0503020204020204" pitchFamily="34" charset="-122"/>
                  <a:ea typeface="微软雅黑" panose="020B0503020204020204" pitchFamily="34" charset="-122"/>
                </a:endParaRPr>
              </a:p>
            </p:txBody>
          </p:sp>
          <p:sp>
            <p:nvSpPr>
              <p:cNvPr id="121" name="圆角矩形 120"/>
              <p:cNvSpPr/>
              <p:nvPr/>
            </p:nvSpPr>
            <p:spPr>
              <a:xfrm>
                <a:off x="707039" y="3138091"/>
                <a:ext cx="1405323" cy="578422"/>
              </a:xfrm>
              <a:prstGeom prst="roundRect">
                <a:avLst>
                  <a:gd name="adj" fmla="val 21952"/>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2"/>
                  </a:solidFill>
                  <a:latin typeface="微软雅黑" panose="020B0503020204020204" pitchFamily="34" charset="-122"/>
                  <a:ea typeface="微软雅黑" panose="020B0503020204020204" pitchFamily="34" charset="-122"/>
                </a:endParaRPr>
              </a:p>
            </p:txBody>
          </p:sp>
        </p:grpSp>
        <p:sp>
          <p:nvSpPr>
            <p:cNvPr id="119" name="TextBox 118"/>
            <p:cNvSpPr txBox="1"/>
            <p:nvPr/>
          </p:nvSpPr>
          <p:spPr>
            <a:xfrm>
              <a:off x="2098232" y="4346671"/>
              <a:ext cx="1413442" cy="492443"/>
            </a:xfrm>
            <a:prstGeom prst="rect">
              <a:avLst/>
            </a:prstGeom>
            <a:noFill/>
          </p:spPr>
          <p:txBody>
            <a:bodyPr wrap="square" rtlCol="0">
              <a:spAutoFit/>
            </a:bodyPr>
            <a:lstStyle/>
            <a:p>
              <a:pPr algn="ctr">
                <a:lnSpc>
                  <a:spcPct val="130000"/>
                </a:lnSpc>
              </a:pPr>
              <a:r>
                <a:rPr lang="zh-CN" altLang="en-US" sz="2000" b="1" dirty="0">
                  <a:solidFill>
                    <a:schemeClr val="accent2"/>
                  </a:solidFill>
                  <a:latin typeface="微软雅黑" panose="020B0503020204020204" pitchFamily="34" charset="-122"/>
                  <a:ea typeface="微软雅黑" panose="020B0503020204020204" pitchFamily="34" charset="-122"/>
                </a:rPr>
                <a:t>第二季度</a:t>
              </a:r>
            </a:p>
          </p:txBody>
        </p:sp>
      </p:grpSp>
      <p:sp>
        <p:nvSpPr>
          <p:cNvPr id="123" name="圆角矩形 122"/>
          <p:cNvSpPr/>
          <p:nvPr/>
        </p:nvSpPr>
        <p:spPr>
          <a:xfrm>
            <a:off x="7256884" y="4486128"/>
            <a:ext cx="2213395" cy="392240"/>
          </a:xfrm>
          <a:prstGeom prst="roundRect">
            <a:avLst>
              <a:gd name="adj" fmla="val 50000"/>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24" name="圆角矩形 123"/>
          <p:cNvSpPr/>
          <p:nvPr/>
        </p:nvSpPr>
        <p:spPr>
          <a:xfrm>
            <a:off x="7265856" y="4074592"/>
            <a:ext cx="2514905" cy="392240"/>
          </a:xfrm>
          <a:prstGeom prst="roundRect">
            <a:avLst>
              <a:gd name="adj" fmla="val 50000"/>
            </a:avLst>
          </a:prstGeom>
          <a:gradFill>
            <a:gsLst>
              <a:gs pos="0">
                <a:schemeClr val="bg1">
                  <a:lumMod val="85000"/>
                </a:schemeClr>
              </a:gs>
              <a:gs pos="100000">
                <a:schemeClr val="bg1">
                  <a:lumMod val="75000"/>
                </a:schemeClr>
              </a:gs>
            </a:gsLst>
            <a:lin ang="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126" name="组合 125"/>
          <p:cNvGrpSpPr/>
          <p:nvPr/>
        </p:nvGrpSpPr>
        <p:grpSpPr>
          <a:xfrm>
            <a:off x="5629424" y="4011739"/>
            <a:ext cx="1929323" cy="921848"/>
            <a:chOff x="1825930" y="4131970"/>
            <a:chExt cx="1958047" cy="921848"/>
          </a:xfrm>
        </p:grpSpPr>
        <p:grpSp>
          <p:nvGrpSpPr>
            <p:cNvPr id="127" name="组合 126"/>
            <p:cNvGrpSpPr/>
            <p:nvPr/>
          </p:nvGrpSpPr>
          <p:grpSpPr>
            <a:xfrm>
              <a:off x="1825930" y="4131970"/>
              <a:ext cx="1958047" cy="921848"/>
              <a:chOff x="685800" y="3118321"/>
              <a:chExt cx="1447800" cy="617963"/>
            </a:xfrm>
          </p:grpSpPr>
          <p:sp>
            <p:nvSpPr>
              <p:cNvPr id="129" name="圆角矩形 128"/>
              <p:cNvSpPr/>
              <p:nvPr/>
            </p:nvSpPr>
            <p:spPr>
              <a:xfrm>
                <a:off x="685800" y="3118321"/>
                <a:ext cx="1447800" cy="617963"/>
              </a:xfrm>
              <a:prstGeom prst="roundRect">
                <a:avLst>
                  <a:gd name="adj" fmla="val 21952"/>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3"/>
                  </a:solidFill>
                  <a:latin typeface="微软雅黑" panose="020B0503020204020204" pitchFamily="34" charset="-122"/>
                  <a:ea typeface="微软雅黑" panose="020B0503020204020204" pitchFamily="34" charset="-122"/>
                </a:endParaRPr>
              </a:p>
            </p:txBody>
          </p:sp>
          <p:sp>
            <p:nvSpPr>
              <p:cNvPr id="130" name="圆角矩形 129"/>
              <p:cNvSpPr/>
              <p:nvPr/>
            </p:nvSpPr>
            <p:spPr>
              <a:xfrm>
                <a:off x="707039" y="3138091"/>
                <a:ext cx="1405323" cy="578422"/>
              </a:xfrm>
              <a:prstGeom prst="roundRect">
                <a:avLst>
                  <a:gd name="adj" fmla="val 21952"/>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3"/>
                  </a:solidFill>
                  <a:latin typeface="微软雅黑" panose="020B0503020204020204" pitchFamily="34" charset="-122"/>
                  <a:ea typeface="微软雅黑" panose="020B0503020204020204" pitchFamily="34" charset="-122"/>
                </a:endParaRPr>
              </a:p>
            </p:txBody>
          </p:sp>
        </p:grpSp>
        <p:sp>
          <p:nvSpPr>
            <p:cNvPr id="128" name="TextBox 127"/>
            <p:cNvSpPr txBox="1"/>
            <p:nvPr/>
          </p:nvSpPr>
          <p:spPr>
            <a:xfrm>
              <a:off x="2098232" y="4346671"/>
              <a:ext cx="1413442" cy="492443"/>
            </a:xfrm>
            <a:prstGeom prst="rect">
              <a:avLst/>
            </a:prstGeom>
            <a:noFill/>
          </p:spPr>
          <p:txBody>
            <a:bodyPr wrap="square" rtlCol="0">
              <a:spAutoFit/>
            </a:bodyPr>
            <a:lstStyle/>
            <a:p>
              <a:pPr algn="ctr">
                <a:lnSpc>
                  <a:spcPct val="130000"/>
                </a:lnSpc>
              </a:pPr>
              <a:r>
                <a:rPr lang="zh-CN" altLang="en-US" sz="2000" b="1" dirty="0">
                  <a:solidFill>
                    <a:schemeClr val="accent3"/>
                  </a:solidFill>
                  <a:latin typeface="微软雅黑" panose="020B0503020204020204" pitchFamily="34" charset="-122"/>
                  <a:ea typeface="微软雅黑" panose="020B0503020204020204" pitchFamily="34" charset="-122"/>
                </a:rPr>
                <a:t>第三季度</a:t>
              </a:r>
            </a:p>
          </p:txBody>
        </p:sp>
      </p:grpSp>
      <p:sp>
        <p:nvSpPr>
          <p:cNvPr id="132" name="圆角矩形 131"/>
          <p:cNvSpPr/>
          <p:nvPr/>
        </p:nvSpPr>
        <p:spPr>
          <a:xfrm>
            <a:off x="7256884" y="5710264"/>
            <a:ext cx="3952635" cy="392240"/>
          </a:xfrm>
          <a:prstGeom prst="roundRect">
            <a:avLst>
              <a:gd name="adj" fmla="val 50000"/>
            </a:avLst>
          </a:prstGeom>
          <a:solidFill>
            <a:schemeClr val="accent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33" name="圆角矩形 132"/>
          <p:cNvSpPr/>
          <p:nvPr/>
        </p:nvSpPr>
        <p:spPr>
          <a:xfrm>
            <a:off x="7265856" y="5298728"/>
            <a:ext cx="3178200" cy="392240"/>
          </a:xfrm>
          <a:prstGeom prst="roundRect">
            <a:avLst>
              <a:gd name="adj" fmla="val 50000"/>
            </a:avLst>
          </a:prstGeom>
          <a:gradFill>
            <a:gsLst>
              <a:gs pos="0">
                <a:schemeClr val="bg1">
                  <a:lumMod val="85000"/>
                </a:schemeClr>
              </a:gs>
              <a:gs pos="100000">
                <a:schemeClr val="bg1">
                  <a:lumMod val="75000"/>
                </a:schemeClr>
              </a:gs>
            </a:gsLst>
            <a:lin ang="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135" name="组合 134"/>
          <p:cNvGrpSpPr/>
          <p:nvPr/>
        </p:nvGrpSpPr>
        <p:grpSpPr>
          <a:xfrm>
            <a:off x="5629424" y="5235875"/>
            <a:ext cx="1929323" cy="921848"/>
            <a:chOff x="1825930" y="4131970"/>
            <a:chExt cx="1958047" cy="921848"/>
          </a:xfrm>
        </p:grpSpPr>
        <p:grpSp>
          <p:nvGrpSpPr>
            <p:cNvPr id="136" name="组合 135"/>
            <p:cNvGrpSpPr/>
            <p:nvPr/>
          </p:nvGrpSpPr>
          <p:grpSpPr>
            <a:xfrm>
              <a:off x="1825930" y="4131970"/>
              <a:ext cx="1958047" cy="921848"/>
              <a:chOff x="685800" y="3118321"/>
              <a:chExt cx="1447800" cy="617963"/>
            </a:xfrm>
          </p:grpSpPr>
          <p:sp>
            <p:nvSpPr>
              <p:cNvPr id="138" name="圆角矩形 137"/>
              <p:cNvSpPr/>
              <p:nvPr/>
            </p:nvSpPr>
            <p:spPr>
              <a:xfrm>
                <a:off x="685800" y="3118321"/>
                <a:ext cx="1447800" cy="617963"/>
              </a:xfrm>
              <a:prstGeom prst="roundRect">
                <a:avLst>
                  <a:gd name="adj" fmla="val 21952"/>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sp>
            <p:nvSpPr>
              <p:cNvPr id="139" name="圆角矩形 138"/>
              <p:cNvSpPr/>
              <p:nvPr/>
            </p:nvSpPr>
            <p:spPr>
              <a:xfrm>
                <a:off x="707039" y="3138091"/>
                <a:ext cx="1405323" cy="578422"/>
              </a:xfrm>
              <a:prstGeom prst="roundRect">
                <a:avLst>
                  <a:gd name="adj" fmla="val 21952"/>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accent4"/>
                  </a:solidFill>
                  <a:latin typeface="微软雅黑" panose="020B0503020204020204" pitchFamily="34" charset="-122"/>
                  <a:ea typeface="微软雅黑" panose="020B0503020204020204" pitchFamily="34" charset="-122"/>
                </a:endParaRPr>
              </a:p>
            </p:txBody>
          </p:sp>
        </p:grpSp>
        <p:sp>
          <p:nvSpPr>
            <p:cNvPr id="137" name="TextBox 136"/>
            <p:cNvSpPr txBox="1"/>
            <p:nvPr/>
          </p:nvSpPr>
          <p:spPr>
            <a:xfrm>
              <a:off x="2098232" y="4346671"/>
              <a:ext cx="1413442" cy="492443"/>
            </a:xfrm>
            <a:prstGeom prst="rect">
              <a:avLst/>
            </a:prstGeom>
            <a:noFill/>
          </p:spPr>
          <p:txBody>
            <a:bodyPr wrap="square" rtlCol="0">
              <a:spAutoFit/>
            </a:bodyPr>
            <a:lstStyle/>
            <a:p>
              <a:pPr algn="ctr">
                <a:lnSpc>
                  <a:spcPct val="130000"/>
                </a:lnSpc>
              </a:pPr>
              <a:r>
                <a:rPr lang="zh-CN" altLang="en-US" sz="2000" b="1" dirty="0">
                  <a:solidFill>
                    <a:schemeClr val="accent4"/>
                  </a:solidFill>
                  <a:latin typeface="微软雅黑" panose="020B0503020204020204" pitchFamily="34" charset="-122"/>
                  <a:ea typeface="微软雅黑" panose="020B0503020204020204" pitchFamily="34" charset="-122"/>
                </a:rPr>
                <a:t>第四季度</a:t>
              </a:r>
            </a:p>
          </p:txBody>
        </p:sp>
      </p:grpSp>
      <p:sp>
        <p:nvSpPr>
          <p:cNvPr id="141" name="TextBox 140"/>
          <p:cNvSpPr txBox="1"/>
          <p:nvPr/>
        </p:nvSpPr>
        <p:spPr>
          <a:xfrm>
            <a:off x="7867394" y="2850456"/>
            <a:ext cx="1573856"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目标</a:t>
            </a:r>
            <a:r>
              <a:rPr lang="en-US" altLang="zh-CN" dirty="0">
                <a:solidFill>
                  <a:schemeClr val="bg1"/>
                </a:solidFill>
                <a:latin typeface="微软雅黑" panose="020B0503020204020204" pitchFamily="34" charset="-122"/>
                <a:ea typeface="微软雅黑" panose="020B0503020204020204" pitchFamily="34" charset="-122"/>
              </a:rPr>
              <a:t>1000</a:t>
            </a:r>
            <a:r>
              <a:rPr lang="zh-CN" altLang="en-US" dirty="0">
                <a:solidFill>
                  <a:schemeClr val="bg1"/>
                </a:solidFill>
                <a:latin typeface="微软雅黑" panose="020B0503020204020204" pitchFamily="34" charset="-122"/>
                <a:ea typeface="微软雅黑" panose="020B0503020204020204" pitchFamily="34" charset="-122"/>
              </a:rPr>
              <a:t>万</a:t>
            </a:r>
          </a:p>
        </p:txBody>
      </p:sp>
      <p:sp>
        <p:nvSpPr>
          <p:cNvPr id="142" name="TextBox 141"/>
          <p:cNvSpPr txBox="1"/>
          <p:nvPr/>
        </p:nvSpPr>
        <p:spPr>
          <a:xfrm>
            <a:off x="7867395" y="3273446"/>
            <a:ext cx="1573856"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完成</a:t>
            </a:r>
            <a:r>
              <a:rPr lang="en-US" altLang="zh-CN" dirty="0">
                <a:solidFill>
                  <a:schemeClr val="bg1"/>
                </a:solidFill>
                <a:latin typeface="微软雅黑" panose="020B0503020204020204" pitchFamily="34" charset="-122"/>
                <a:ea typeface="微软雅黑" panose="020B0503020204020204" pitchFamily="34" charset="-122"/>
              </a:rPr>
              <a:t>1300</a:t>
            </a:r>
            <a:r>
              <a:rPr lang="zh-CN" altLang="en-US" dirty="0">
                <a:solidFill>
                  <a:schemeClr val="bg1"/>
                </a:solidFill>
                <a:latin typeface="微软雅黑" panose="020B0503020204020204" pitchFamily="34" charset="-122"/>
                <a:ea typeface="微软雅黑" panose="020B0503020204020204" pitchFamily="34" charset="-122"/>
              </a:rPr>
              <a:t>万</a:t>
            </a:r>
          </a:p>
        </p:txBody>
      </p:sp>
      <p:sp>
        <p:nvSpPr>
          <p:cNvPr id="143" name="TextBox 142"/>
          <p:cNvSpPr txBox="1"/>
          <p:nvPr/>
        </p:nvSpPr>
        <p:spPr>
          <a:xfrm>
            <a:off x="7867394" y="4098005"/>
            <a:ext cx="147123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目标</a:t>
            </a:r>
            <a:r>
              <a:rPr lang="en-US" altLang="zh-CN" dirty="0">
                <a:solidFill>
                  <a:schemeClr val="bg1"/>
                </a:solidFill>
                <a:latin typeface="微软雅黑" panose="020B0503020204020204" pitchFamily="34" charset="-122"/>
                <a:ea typeface="微软雅黑" panose="020B0503020204020204" pitchFamily="34" charset="-122"/>
              </a:rPr>
              <a:t>1200</a:t>
            </a:r>
            <a:r>
              <a:rPr lang="zh-CN" altLang="en-US" dirty="0">
                <a:solidFill>
                  <a:schemeClr val="bg1"/>
                </a:solidFill>
                <a:latin typeface="微软雅黑" panose="020B0503020204020204" pitchFamily="34" charset="-122"/>
                <a:ea typeface="微软雅黑" panose="020B0503020204020204" pitchFamily="34" charset="-122"/>
              </a:rPr>
              <a:t>万</a:t>
            </a:r>
          </a:p>
        </p:txBody>
      </p:sp>
      <p:sp>
        <p:nvSpPr>
          <p:cNvPr id="144" name="TextBox 143"/>
          <p:cNvSpPr txBox="1"/>
          <p:nvPr/>
        </p:nvSpPr>
        <p:spPr>
          <a:xfrm>
            <a:off x="7867395" y="4486128"/>
            <a:ext cx="147123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完成</a:t>
            </a:r>
            <a:r>
              <a:rPr lang="en-US" altLang="zh-CN" dirty="0">
                <a:solidFill>
                  <a:schemeClr val="bg1"/>
                </a:solidFill>
                <a:latin typeface="微软雅黑" panose="020B0503020204020204" pitchFamily="34" charset="-122"/>
                <a:ea typeface="微软雅黑" panose="020B0503020204020204" pitchFamily="34" charset="-122"/>
              </a:rPr>
              <a:t>1000</a:t>
            </a:r>
            <a:r>
              <a:rPr lang="zh-CN" altLang="en-US" dirty="0">
                <a:solidFill>
                  <a:schemeClr val="bg1"/>
                </a:solidFill>
                <a:latin typeface="微软雅黑" panose="020B0503020204020204" pitchFamily="34" charset="-122"/>
                <a:ea typeface="微软雅黑" panose="020B0503020204020204" pitchFamily="34" charset="-122"/>
              </a:rPr>
              <a:t>万</a:t>
            </a:r>
          </a:p>
        </p:txBody>
      </p:sp>
      <p:sp>
        <p:nvSpPr>
          <p:cNvPr id="145" name="TextBox 144"/>
          <p:cNvSpPr txBox="1"/>
          <p:nvPr/>
        </p:nvSpPr>
        <p:spPr>
          <a:xfrm>
            <a:off x="7867394" y="5322141"/>
            <a:ext cx="157385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目标</a:t>
            </a:r>
            <a:r>
              <a:rPr lang="en-US" altLang="zh-CN" dirty="0">
                <a:solidFill>
                  <a:schemeClr val="bg1"/>
                </a:solidFill>
                <a:latin typeface="微软雅黑" panose="020B0503020204020204" pitchFamily="34" charset="-122"/>
                <a:ea typeface="微软雅黑" panose="020B0503020204020204" pitchFamily="34" charset="-122"/>
              </a:rPr>
              <a:t>2000</a:t>
            </a:r>
            <a:r>
              <a:rPr lang="zh-CN" altLang="en-US" dirty="0">
                <a:solidFill>
                  <a:schemeClr val="bg1"/>
                </a:solidFill>
                <a:latin typeface="微软雅黑" panose="020B0503020204020204" pitchFamily="34" charset="-122"/>
                <a:ea typeface="微软雅黑" panose="020B0503020204020204" pitchFamily="34" charset="-122"/>
              </a:rPr>
              <a:t>万</a:t>
            </a:r>
          </a:p>
        </p:txBody>
      </p:sp>
      <p:sp>
        <p:nvSpPr>
          <p:cNvPr id="146" name="TextBox 145"/>
          <p:cNvSpPr txBox="1"/>
          <p:nvPr/>
        </p:nvSpPr>
        <p:spPr>
          <a:xfrm>
            <a:off x="7867395" y="5710264"/>
            <a:ext cx="1573857"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完成</a:t>
            </a:r>
            <a:r>
              <a:rPr lang="en-US" altLang="zh-CN" dirty="0">
                <a:solidFill>
                  <a:schemeClr val="bg1"/>
                </a:solidFill>
                <a:latin typeface="微软雅黑" panose="020B0503020204020204" pitchFamily="34" charset="-122"/>
                <a:ea typeface="微软雅黑" panose="020B0503020204020204" pitchFamily="34" charset="-122"/>
              </a:rPr>
              <a:t>2600</a:t>
            </a:r>
            <a:r>
              <a:rPr lang="zh-CN" altLang="en-US" dirty="0">
                <a:solidFill>
                  <a:schemeClr val="bg1"/>
                </a:solidFill>
                <a:latin typeface="微软雅黑" panose="020B0503020204020204" pitchFamily="34" charset="-122"/>
                <a:ea typeface="微软雅黑" panose="020B0503020204020204" pitchFamily="34" charset="-122"/>
              </a:rPr>
              <a:t>万</a:t>
            </a:r>
          </a:p>
        </p:txBody>
      </p:sp>
      <p:grpSp>
        <p:nvGrpSpPr>
          <p:cNvPr id="10" name="组合 9"/>
          <p:cNvGrpSpPr/>
          <p:nvPr/>
        </p:nvGrpSpPr>
        <p:grpSpPr>
          <a:xfrm>
            <a:off x="1619908" y="2167967"/>
            <a:ext cx="3045758" cy="3045758"/>
            <a:chOff x="1112596" y="1512243"/>
            <a:chExt cx="3045758" cy="3045758"/>
          </a:xfrm>
        </p:grpSpPr>
        <p:grpSp>
          <p:nvGrpSpPr>
            <p:cNvPr id="157" name="组合 156"/>
            <p:cNvGrpSpPr/>
            <p:nvPr/>
          </p:nvGrpSpPr>
          <p:grpSpPr>
            <a:xfrm>
              <a:off x="1112596" y="1512243"/>
              <a:ext cx="3045758" cy="3045758"/>
              <a:chOff x="372609" y="2524616"/>
              <a:chExt cx="2739344" cy="2739343"/>
            </a:xfrm>
          </p:grpSpPr>
          <p:sp>
            <p:nvSpPr>
              <p:cNvPr id="158" name="椭圆 157"/>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59" name="椭圆 158"/>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151" name="椭圆 150"/>
            <p:cNvSpPr/>
            <p:nvPr/>
          </p:nvSpPr>
          <p:spPr>
            <a:xfrm>
              <a:off x="1331905" y="1731552"/>
              <a:ext cx="2607140" cy="2607140"/>
            </a:xfrm>
            <a:prstGeom prst="ellipse">
              <a:avLst/>
            </a:prstGeom>
            <a:blipFill dpi="0" rotWithShape="1">
              <a:blip r:embed="rId4" cstate="screen">
                <a:alphaModFix amt="90000"/>
                <a:extLst>
                  <a:ext uri="{BEBA8EAE-BF5A-486C-A8C5-ECC9F3942E4B}">
                    <a14:imgProps xmlns:a14="http://schemas.microsoft.com/office/drawing/2010/main">
                      <a14:imgLayer r:embed="rId5">
                        <a14:imgEffect>
                          <a14:saturation sat="9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sp>
        <p:nvSpPr>
          <p:cNvPr id="59" name="TextBox 58"/>
          <p:cNvSpPr txBox="1"/>
          <p:nvPr/>
        </p:nvSpPr>
        <p:spPr>
          <a:xfrm>
            <a:off x="1462943" y="5487050"/>
            <a:ext cx="3359689" cy="523220"/>
          </a:xfrm>
          <a:prstGeom prst="rect">
            <a:avLst/>
          </a:prstGeom>
          <a:noFill/>
        </p:spPr>
        <p:txBody>
          <a:bodyPr wrap="square" rtlCol="0">
            <a:spAutoFit/>
          </a:bodyPr>
          <a:lstStyle/>
          <a:p>
            <a:pPr algn="ctr"/>
            <a:r>
              <a:rPr lang="zh-CN" altLang="en-US" sz="1400" dirty="0">
                <a:solidFill>
                  <a:srgbClr val="8C99A8"/>
                </a:solidFill>
                <a:latin typeface="微软雅黑" panose="020B0503020204020204" pitchFamily="34" charset="-122"/>
                <a:ea typeface="微软雅黑" panose="020B0503020204020204" pitchFamily="34" charset="-122"/>
              </a:rPr>
              <a:t>此处添加详细文本描述此处添加详细文本描述此处添加详细文本描述</a:t>
            </a:r>
          </a:p>
        </p:txBody>
      </p:sp>
      <p:grpSp>
        <p:nvGrpSpPr>
          <p:cNvPr id="4" name="组合 3"/>
          <p:cNvGrpSpPr/>
          <p:nvPr/>
        </p:nvGrpSpPr>
        <p:grpSpPr>
          <a:xfrm>
            <a:off x="1056317" y="1604376"/>
            <a:ext cx="1565800" cy="1565800"/>
            <a:chOff x="3190903" y="3732928"/>
            <a:chExt cx="1784304" cy="1784304"/>
          </a:xfrm>
        </p:grpSpPr>
        <p:grpSp>
          <p:nvGrpSpPr>
            <p:cNvPr id="161" name="组合 160"/>
            <p:cNvGrpSpPr/>
            <p:nvPr/>
          </p:nvGrpSpPr>
          <p:grpSpPr>
            <a:xfrm>
              <a:off x="3190903" y="3732928"/>
              <a:ext cx="1784304" cy="1784304"/>
              <a:chOff x="372609" y="2524616"/>
              <a:chExt cx="2739344" cy="2739343"/>
            </a:xfrm>
          </p:grpSpPr>
          <p:sp>
            <p:nvSpPr>
              <p:cNvPr id="163" name="椭圆 162"/>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64" name="椭圆 163"/>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60" name="KSO_Shape"/>
            <p:cNvSpPr>
              <a:spLocks/>
            </p:cNvSpPr>
            <p:nvPr/>
          </p:nvSpPr>
          <p:spPr bwMode="auto">
            <a:xfrm>
              <a:off x="3659286" y="4247559"/>
              <a:ext cx="847538" cy="807982"/>
            </a:xfrm>
            <a:custGeom>
              <a:avLst/>
              <a:gdLst>
                <a:gd name="T0" fmla="*/ 809074 w 1703388"/>
                <a:gd name="T1" fmla="*/ 1478228 h 1624013"/>
                <a:gd name="T2" fmla="*/ 791320 w 1703388"/>
                <a:gd name="T3" fmla="*/ 1498504 h 1624013"/>
                <a:gd name="T4" fmla="*/ 767225 w 1703388"/>
                <a:gd name="T5" fmla="*/ 1669343 h 1624013"/>
                <a:gd name="T6" fmla="*/ 784979 w 1703388"/>
                <a:gd name="T7" fmla="*/ 1689619 h 1624013"/>
                <a:gd name="T8" fmla="*/ 1094912 w 1703388"/>
                <a:gd name="T9" fmla="*/ 1696209 h 1624013"/>
                <a:gd name="T10" fmla="*/ 1123318 w 1703388"/>
                <a:gd name="T11" fmla="*/ 1687592 h 1624013"/>
                <a:gd name="T12" fmla="*/ 1138790 w 1703388"/>
                <a:gd name="T13" fmla="*/ 1665793 h 1624013"/>
                <a:gd name="T14" fmla="*/ 1112159 w 1703388"/>
                <a:gd name="T15" fmla="*/ 1494956 h 1624013"/>
                <a:gd name="T16" fmla="*/ 1091869 w 1703388"/>
                <a:gd name="T17" fmla="*/ 1476453 h 1624013"/>
                <a:gd name="T18" fmla="*/ 420515 w 1703388"/>
                <a:gd name="T19" fmla="*/ 1084591 h 1624013"/>
                <a:gd name="T20" fmla="*/ 1484232 w 1703388"/>
                <a:gd name="T21" fmla="*/ 1089660 h 1624013"/>
                <a:gd name="T22" fmla="*/ 991959 w 1703388"/>
                <a:gd name="T23" fmla="*/ 702499 h 1624013"/>
                <a:gd name="T24" fmla="*/ 840325 w 1703388"/>
                <a:gd name="T25" fmla="*/ 542724 h 1624013"/>
                <a:gd name="T26" fmla="*/ 585098 w 1703388"/>
                <a:gd name="T27" fmla="*/ 161549 h 1624013"/>
                <a:gd name="T28" fmla="*/ 552147 w 1703388"/>
                <a:gd name="T29" fmla="*/ 161549 h 1624013"/>
                <a:gd name="T30" fmla="*/ 946033 w 1703388"/>
                <a:gd name="T31" fmla="*/ 19770 h 1624013"/>
                <a:gd name="T32" fmla="*/ 936648 w 1703388"/>
                <a:gd name="T33" fmla="*/ 33458 h 1624013"/>
                <a:gd name="T34" fmla="*/ 943496 w 1703388"/>
                <a:gd name="T35" fmla="*/ 53482 h 1624013"/>
                <a:gd name="T36" fmla="*/ 970128 w 1703388"/>
                <a:gd name="T37" fmla="*/ 54496 h 1624013"/>
                <a:gd name="T38" fmla="*/ 979258 w 1703388"/>
                <a:gd name="T39" fmla="*/ 40556 h 1624013"/>
                <a:gd name="T40" fmla="*/ 972156 w 1703388"/>
                <a:gd name="T41" fmla="*/ 20784 h 1624013"/>
                <a:gd name="T42" fmla="*/ 227758 w 1703388"/>
                <a:gd name="T43" fmla="*/ 0 h 1624013"/>
                <a:gd name="T44" fmla="*/ 1692713 w 1703388"/>
                <a:gd name="T45" fmla="*/ 2281 h 1624013"/>
                <a:gd name="T46" fmla="*/ 1716554 w 1703388"/>
                <a:gd name="T47" fmla="*/ 12167 h 1624013"/>
                <a:gd name="T48" fmla="*/ 1735324 w 1703388"/>
                <a:gd name="T49" fmla="*/ 28389 h 1624013"/>
                <a:gd name="T50" fmla="*/ 1746990 w 1703388"/>
                <a:gd name="T51" fmla="*/ 49427 h 1624013"/>
                <a:gd name="T52" fmla="*/ 1750794 w 1703388"/>
                <a:gd name="T53" fmla="*/ 1014127 h 1624013"/>
                <a:gd name="T54" fmla="*/ 1745976 w 1703388"/>
                <a:gd name="T55" fmla="*/ 1038460 h 1624013"/>
                <a:gd name="T56" fmla="*/ 1733040 w 1703388"/>
                <a:gd name="T57" fmla="*/ 1058990 h 1624013"/>
                <a:gd name="T58" fmla="*/ 1713257 w 1703388"/>
                <a:gd name="T59" fmla="*/ 1074452 h 1624013"/>
                <a:gd name="T60" fmla="*/ 1688909 w 1703388"/>
                <a:gd name="T61" fmla="*/ 1083070 h 1624013"/>
                <a:gd name="T62" fmla="*/ 1619162 w 1703388"/>
                <a:gd name="T63" fmla="*/ 1089660 h 1624013"/>
                <a:gd name="T64" fmla="*/ 1688402 w 1703388"/>
                <a:gd name="T65" fmla="*/ 1097011 h 1624013"/>
                <a:gd name="T66" fmla="*/ 1711229 w 1703388"/>
                <a:gd name="T67" fmla="*/ 1105882 h 1624013"/>
                <a:gd name="T68" fmla="*/ 1733294 w 1703388"/>
                <a:gd name="T69" fmla="*/ 1127681 h 1624013"/>
                <a:gd name="T70" fmla="*/ 1905000 w 1703388"/>
                <a:gd name="T71" fmla="*/ 1740820 h 1624013"/>
                <a:gd name="T72" fmla="*/ 1900435 w 1703388"/>
                <a:gd name="T73" fmla="*/ 1766674 h 1624013"/>
                <a:gd name="T74" fmla="*/ 1887500 w 1703388"/>
                <a:gd name="T75" fmla="*/ 1788472 h 1624013"/>
                <a:gd name="T76" fmla="*/ 1867970 w 1703388"/>
                <a:gd name="T77" fmla="*/ 1804947 h 1624013"/>
                <a:gd name="T78" fmla="*/ 1843368 w 1703388"/>
                <a:gd name="T79" fmla="*/ 1814579 h 1624013"/>
                <a:gd name="T80" fmla="*/ 69241 w 1703388"/>
                <a:gd name="T81" fmla="*/ 1815593 h 1624013"/>
                <a:gd name="T82" fmla="*/ 43624 w 1703388"/>
                <a:gd name="T83" fmla="*/ 1808750 h 1624013"/>
                <a:gd name="T84" fmla="*/ 22573 w 1703388"/>
                <a:gd name="T85" fmla="*/ 1794049 h 1624013"/>
                <a:gd name="T86" fmla="*/ 7609 w 1703388"/>
                <a:gd name="T87" fmla="*/ 1773517 h 1624013"/>
                <a:gd name="T88" fmla="*/ 508 w 1703388"/>
                <a:gd name="T89" fmla="*/ 1748678 h 1624013"/>
                <a:gd name="T90" fmla="*/ 165365 w 1703388"/>
                <a:gd name="T91" fmla="*/ 1142635 h 1624013"/>
                <a:gd name="T92" fmla="*/ 191490 w 1703388"/>
                <a:gd name="T93" fmla="*/ 1108924 h 1624013"/>
                <a:gd name="T94" fmla="*/ 213047 w 1703388"/>
                <a:gd name="T95" fmla="*/ 1098025 h 1624013"/>
                <a:gd name="T96" fmla="*/ 286093 w 1703388"/>
                <a:gd name="T97" fmla="*/ 1092448 h 1624013"/>
                <a:gd name="T98" fmla="*/ 219896 w 1703388"/>
                <a:gd name="T99" fmla="*/ 1083831 h 1624013"/>
                <a:gd name="T100" fmla="*/ 194787 w 1703388"/>
                <a:gd name="T101" fmla="*/ 1075972 h 1624013"/>
                <a:gd name="T102" fmla="*/ 174497 w 1703388"/>
                <a:gd name="T103" fmla="*/ 1061778 h 1624013"/>
                <a:gd name="T104" fmla="*/ 160547 w 1703388"/>
                <a:gd name="T105" fmla="*/ 1041502 h 1624013"/>
                <a:gd name="T106" fmla="*/ 154460 w 1703388"/>
                <a:gd name="T107" fmla="*/ 1017675 h 1624013"/>
                <a:gd name="T108" fmla="*/ 156996 w 1703388"/>
                <a:gd name="T109" fmla="*/ 52975 h 1624013"/>
                <a:gd name="T110" fmla="*/ 167649 w 1703388"/>
                <a:gd name="T111" fmla="*/ 31177 h 1624013"/>
                <a:gd name="T112" fmla="*/ 185403 w 1703388"/>
                <a:gd name="T113" fmla="*/ 14194 h 1624013"/>
                <a:gd name="T114" fmla="*/ 208736 w 1703388"/>
                <a:gd name="T115" fmla="*/ 3296 h 16240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03388" h="1624013">
                  <a:moveTo>
                    <a:pt x="746125" y="1315983"/>
                  </a:moveTo>
                  <a:lnTo>
                    <a:pt x="742043" y="1316210"/>
                  </a:lnTo>
                  <a:lnTo>
                    <a:pt x="737961" y="1316663"/>
                  </a:lnTo>
                  <a:lnTo>
                    <a:pt x="734333" y="1317570"/>
                  </a:lnTo>
                  <a:lnTo>
                    <a:pt x="730477" y="1318930"/>
                  </a:lnTo>
                  <a:lnTo>
                    <a:pt x="727075" y="1320290"/>
                  </a:lnTo>
                  <a:lnTo>
                    <a:pt x="723447" y="1321877"/>
                  </a:lnTo>
                  <a:lnTo>
                    <a:pt x="720499" y="1323690"/>
                  </a:lnTo>
                  <a:lnTo>
                    <a:pt x="717550" y="1326183"/>
                  </a:lnTo>
                  <a:lnTo>
                    <a:pt x="715056" y="1328450"/>
                  </a:lnTo>
                  <a:lnTo>
                    <a:pt x="712788" y="1331170"/>
                  </a:lnTo>
                  <a:lnTo>
                    <a:pt x="710520" y="1334116"/>
                  </a:lnTo>
                  <a:lnTo>
                    <a:pt x="708933" y="1336836"/>
                  </a:lnTo>
                  <a:lnTo>
                    <a:pt x="707572" y="1340009"/>
                  </a:lnTo>
                  <a:lnTo>
                    <a:pt x="706665" y="1343409"/>
                  </a:lnTo>
                  <a:lnTo>
                    <a:pt x="705984" y="1346582"/>
                  </a:lnTo>
                  <a:lnTo>
                    <a:pt x="705984" y="1350209"/>
                  </a:lnTo>
                  <a:lnTo>
                    <a:pt x="684213" y="1482805"/>
                  </a:lnTo>
                  <a:lnTo>
                    <a:pt x="684440" y="1486204"/>
                  </a:lnTo>
                  <a:lnTo>
                    <a:pt x="685120" y="1489604"/>
                  </a:lnTo>
                  <a:lnTo>
                    <a:pt x="686027" y="1492778"/>
                  </a:lnTo>
                  <a:lnTo>
                    <a:pt x="687388" y="1495951"/>
                  </a:lnTo>
                  <a:lnTo>
                    <a:pt x="689202" y="1499124"/>
                  </a:lnTo>
                  <a:lnTo>
                    <a:pt x="691243" y="1501844"/>
                  </a:lnTo>
                  <a:lnTo>
                    <a:pt x="693511" y="1504564"/>
                  </a:lnTo>
                  <a:lnTo>
                    <a:pt x="696233" y="1506830"/>
                  </a:lnTo>
                  <a:lnTo>
                    <a:pt x="698954" y="1509097"/>
                  </a:lnTo>
                  <a:lnTo>
                    <a:pt x="701902" y="1510910"/>
                  </a:lnTo>
                  <a:lnTo>
                    <a:pt x="705304" y="1512950"/>
                  </a:lnTo>
                  <a:lnTo>
                    <a:pt x="708706" y="1514310"/>
                  </a:lnTo>
                  <a:lnTo>
                    <a:pt x="712561" y="1515443"/>
                  </a:lnTo>
                  <a:lnTo>
                    <a:pt x="716417" y="1516123"/>
                  </a:lnTo>
                  <a:lnTo>
                    <a:pt x="720499" y="1516803"/>
                  </a:lnTo>
                  <a:lnTo>
                    <a:pt x="724354" y="1516803"/>
                  </a:lnTo>
                  <a:lnTo>
                    <a:pt x="979034" y="1516803"/>
                  </a:lnTo>
                  <a:lnTo>
                    <a:pt x="982890" y="1516803"/>
                  </a:lnTo>
                  <a:lnTo>
                    <a:pt x="986972" y="1516123"/>
                  </a:lnTo>
                  <a:lnTo>
                    <a:pt x="990827" y="1515443"/>
                  </a:lnTo>
                  <a:lnTo>
                    <a:pt x="994683" y="1514310"/>
                  </a:lnTo>
                  <a:lnTo>
                    <a:pt x="998084" y="1512950"/>
                  </a:lnTo>
                  <a:lnTo>
                    <a:pt x="1001486" y="1510910"/>
                  </a:lnTo>
                  <a:lnTo>
                    <a:pt x="1004434" y="1509097"/>
                  </a:lnTo>
                  <a:lnTo>
                    <a:pt x="1007156" y="1506830"/>
                  </a:lnTo>
                  <a:lnTo>
                    <a:pt x="1009877" y="1504564"/>
                  </a:lnTo>
                  <a:lnTo>
                    <a:pt x="1012145" y="1501844"/>
                  </a:lnTo>
                  <a:lnTo>
                    <a:pt x="1014186" y="1499124"/>
                  </a:lnTo>
                  <a:lnTo>
                    <a:pt x="1016001" y="1495951"/>
                  </a:lnTo>
                  <a:lnTo>
                    <a:pt x="1017361" y="1492778"/>
                  </a:lnTo>
                  <a:lnTo>
                    <a:pt x="1018268" y="1489604"/>
                  </a:lnTo>
                  <a:lnTo>
                    <a:pt x="1018949" y="1486204"/>
                  </a:lnTo>
                  <a:lnTo>
                    <a:pt x="1019176" y="1482805"/>
                  </a:lnTo>
                  <a:lnTo>
                    <a:pt x="997404" y="1350209"/>
                  </a:lnTo>
                  <a:lnTo>
                    <a:pt x="997404" y="1346582"/>
                  </a:lnTo>
                  <a:lnTo>
                    <a:pt x="996724" y="1343409"/>
                  </a:lnTo>
                  <a:lnTo>
                    <a:pt x="995817" y="1340009"/>
                  </a:lnTo>
                  <a:lnTo>
                    <a:pt x="994456" y="1336836"/>
                  </a:lnTo>
                  <a:lnTo>
                    <a:pt x="992868" y="1334116"/>
                  </a:lnTo>
                  <a:lnTo>
                    <a:pt x="990601" y="1331170"/>
                  </a:lnTo>
                  <a:lnTo>
                    <a:pt x="988333" y="1328450"/>
                  </a:lnTo>
                  <a:lnTo>
                    <a:pt x="985838" y="1326183"/>
                  </a:lnTo>
                  <a:lnTo>
                    <a:pt x="982890" y="1323690"/>
                  </a:lnTo>
                  <a:lnTo>
                    <a:pt x="979942" y="1321877"/>
                  </a:lnTo>
                  <a:lnTo>
                    <a:pt x="976313" y="1320290"/>
                  </a:lnTo>
                  <a:lnTo>
                    <a:pt x="972911" y="1318930"/>
                  </a:lnTo>
                  <a:lnTo>
                    <a:pt x="969056" y="1317570"/>
                  </a:lnTo>
                  <a:lnTo>
                    <a:pt x="965427" y="1316663"/>
                  </a:lnTo>
                  <a:lnTo>
                    <a:pt x="961345" y="1316210"/>
                  </a:lnTo>
                  <a:lnTo>
                    <a:pt x="957263" y="1315983"/>
                  </a:lnTo>
                  <a:lnTo>
                    <a:pt x="746125" y="1315983"/>
                  </a:lnTo>
                  <a:close/>
                  <a:moveTo>
                    <a:pt x="376011" y="969875"/>
                  </a:moveTo>
                  <a:lnTo>
                    <a:pt x="376238" y="972141"/>
                  </a:lnTo>
                  <a:lnTo>
                    <a:pt x="376238" y="974408"/>
                  </a:lnTo>
                  <a:lnTo>
                    <a:pt x="376238" y="976901"/>
                  </a:lnTo>
                  <a:lnTo>
                    <a:pt x="375784" y="979848"/>
                  </a:lnTo>
                  <a:lnTo>
                    <a:pt x="1327604" y="979848"/>
                  </a:lnTo>
                  <a:lnTo>
                    <a:pt x="1327151" y="976901"/>
                  </a:lnTo>
                  <a:lnTo>
                    <a:pt x="1327151" y="974408"/>
                  </a:lnTo>
                  <a:lnTo>
                    <a:pt x="1327151" y="972141"/>
                  </a:lnTo>
                  <a:lnTo>
                    <a:pt x="1327377" y="969875"/>
                  </a:lnTo>
                  <a:lnTo>
                    <a:pt x="376011" y="969875"/>
                  </a:lnTo>
                  <a:close/>
                  <a:moveTo>
                    <a:pt x="1190625" y="246062"/>
                  </a:moveTo>
                  <a:lnTo>
                    <a:pt x="1179043" y="466952"/>
                  </a:lnTo>
                  <a:lnTo>
                    <a:pt x="1105004" y="394834"/>
                  </a:lnTo>
                  <a:lnTo>
                    <a:pt x="886977" y="628196"/>
                  </a:lnTo>
                  <a:lnTo>
                    <a:pt x="869943" y="612775"/>
                  </a:lnTo>
                  <a:lnTo>
                    <a:pt x="821114" y="566964"/>
                  </a:lnTo>
                  <a:lnTo>
                    <a:pt x="810667" y="557212"/>
                  </a:lnTo>
                  <a:lnTo>
                    <a:pt x="624436" y="758825"/>
                  </a:lnTo>
                  <a:lnTo>
                    <a:pt x="558800" y="693284"/>
                  </a:lnTo>
                  <a:lnTo>
                    <a:pt x="695067" y="545193"/>
                  </a:lnTo>
                  <a:lnTo>
                    <a:pt x="751391" y="485321"/>
                  </a:lnTo>
                  <a:lnTo>
                    <a:pt x="808169" y="425450"/>
                  </a:lnTo>
                  <a:lnTo>
                    <a:pt x="890838" y="502557"/>
                  </a:lnTo>
                  <a:lnTo>
                    <a:pt x="1044819" y="339498"/>
                  </a:lnTo>
                  <a:lnTo>
                    <a:pt x="970781" y="267607"/>
                  </a:lnTo>
                  <a:lnTo>
                    <a:pt x="1190625" y="246062"/>
                  </a:lnTo>
                  <a:close/>
                  <a:moveTo>
                    <a:pt x="493712" y="144462"/>
                  </a:moveTo>
                  <a:lnTo>
                    <a:pt x="523175" y="144462"/>
                  </a:lnTo>
                  <a:lnTo>
                    <a:pt x="523175" y="796255"/>
                  </a:lnTo>
                  <a:lnTo>
                    <a:pt x="1174750" y="796255"/>
                  </a:lnTo>
                  <a:lnTo>
                    <a:pt x="1174750" y="825500"/>
                  </a:lnTo>
                  <a:lnTo>
                    <a:pt x="523175" y="825500"/>
                  </a:lnTo>
                  <a:lnTo>
                    <a:pt x="493712" y="825500"/>
                  </a:lnTo>
                  <a:lnTo>
                    <a:pt x="493712" y="796255"/>
                  </a:lnTo>
                  <a:lnTo>
                    <a:pt x="493712" y="144462"/>
                  </a:lnTo>
                  <a:close/>
                  <a:moveTo>
                    <a:pt x="207282" y="64825"/>
                  </a:moveTo>
                  <a:lnTo>
                    <a:pt x="207282" y="905277"/>
                  </a:lnTo>
                  <a:lnTo>
                    <a:pt x="1496106" y="905277"/>
                  </a:lnTo>
                  <a:lnTo>
                    <a:pt x="1496106" y="64825"/>
                  </a:lnTo>
                  <a:lnTo>
                    <a:pt x="207282" y="64825"/>
                  </a:lnTo>
                  <a:close/>
                  <a:moveTo>
                    <a:pt x="846818" y="17453"/>
                  </a:moveTo>
                  <a:lnTo>
                    <a:pt x="845911" y="17679"/>
                  </a:lnTo>
                  <a:lnTo>
                    <a:pt x="844777" y="18133"/>
                  </a:lnTo>
                  <a:lnTo>
                    <a:pt x="843643" y="18586"/>
                  </a:lnTo>
                  <a:lnTo>
                    <a:pt x="841829" y="19946"/>
                  </a:lnTo>
                  <a:lnTo>
                    <a:pt x="840468" y="21986"/>
                  </a:lnTo>
                  <a:lnTo>
                    <a:pt x="839108" y="24479"/>
                  </a:lnTo>
                  <a:lnTo>
                    <a:pt x="838200" y="26973"/>
                  </a:lnTo>
                  <a:lnTo>
                    <a:pt x="837520" y="29919"/>
                  </a:lnTo>
                  <a:lnTo>
                    <a:pt x="837520" y="33319"/>
                  </a:lnTo>
                  <a:lnTo>
                    <a:pt x="837520" y="36266"/>
                  </a:lnTo>
                  <a:lnTo>
                    <a:pt x="838200" y="39439"/>
                  </a:lnTo>
                  <a:lnTo>
                    <a:pt x="839108" y="41932"/>
                  </a:lnTo>
                  <a:lnTo>
                    <a:pt x="840468" y="44199"/>
                  </a:lnTo>
                  <a:lnTo>
                    <a:pt x="841829" y="46465"/>
                  </a:lnTo>
                  <a:lnTo>
                    <a:pt x="843643" y="47825"/>
                  </a:lnTo>
                  <a:lnTo>
                    <a:pt x="844777" y="48279"/>
                  </a:lnTo>
                  <a:lnTo>
                    <a:pt x="845911" y="48732"/>
                  </a:lnTo>
                  <a:lnTo>
                    <a:pt x="846818" y="48959"/>
                  </a:lnTo>
                  <a:lnTo>
                    <a:pt x="847952" y="48959"/>
                  </a:lnTo>
                  <a:lnTo>
                    <a:pt x="865188" y="48959"/>
                  </a:lnTo>
                  <a:lnTo>
                    <a:pt x="866095" y="48959"/>
                  </a:lnTo>
                  <a:lnTo>
                    <a:pt x="867456" y="48732"/>
                  </a:lnTo>
                  <a:lnTo>
                    <a:pt x="868363" y="48279"/>
                  </a:lnTo>
                  <a:lnTo>
                    <a:pt x="869270" y="47825"/>
                  </a:lnTo>
                  <a:lnTo>
                    <a:pt x="871084" y="46465"/>
                  </a:lnTo>
                  <a:lnTo>
                    <a:pt x="872445" y="44199"/>
                  </a:lnTo>
                  <a:lnTo>
                    <a:pt x="874033" y="41932"/>
                  </a:lnTo>
                  <a:lnTo>
                    <a:pt x="874940" y="39439"/>
                  </a:lnTo>
                  <a:lnTo>
                    <a:pt x="875620" y="36266"/>
                  </a:lnTo>
                  <a:lnTo>
                    <a:pt x="875847" y="33319"/>
                  </a:lnTo>
                  <a:lnTo>
                    <a:pt x="875620" y="29919"/>
                  </a:lnTo>
                  <a:lnTo>
                    <a:pt x="874940" y="26973"/>
                  </a:lnTo>
                  <a:lnTo>
                    <a:pt x="874033" y="24479"/>
                  </a:lnTo>
                  <a:lnTo>
                    <a:pt x="872445" y="21986"/>
                  </a:lnTo>
                  <a:lnTo>
                    <a:pt x="871084" y="19946"/>
                  </a:lnTo>
                  <a:lnTo>
                    <a:pt x="869270" y="18586"/>
                  </a:lnTo>
                  <a:lnTo>
                    <a:pt x="868363" y="18133"/>
                  </a:lnTo>
                  <a:lnTo>
                    <a:pt x="867456" y="17679"/>
                  </a:lnTo>
                  <a:lnTo>
                    <a:pt x="866095" y="17453"/>
                  </a:lnTo>
                  <a:lnTo>
                    <a:pt x="865188" y="17453"/>
                  </a:lnTo>
                  <a:lnTo>
                    <a:pt x="847952" y="17453"/>
                  </a:lnTo>
                  <a:lnTo>
                    <a:pt x="846818" y="17453"/>
                  </a:lnTo>
                  <a:close/>
                  <a:moveTo>
                    <a:pt x="203654" y="0"/>
                  </a:moveTo>
                  <a:lnTo>
                    <a:pt x="207282" y="0"/>
                  </a:lnTo>
                  <a:lnTo>
                    <a:pt x="1496106" y="0"/>
                  </a:lnTo>
                  <a:lnTo>
                    <a:pt x="1499961" y="0"/>
                  </a:lnTo>
                  <a:lnTo>
                    <a:pt x="1503363" y="227"/>
                  </a:lnTo>
                  <a:lnTo>
                    <a:pt x="1506765" y="680"/>
                  </a:lnTo>
                  <a:lnTo>
                    <a:pt x="1510167" y="1360"/>
                  </a:lnTo>
                  <a:lnTo>
                    <a:pt x="1513568" y="2040"/>
                  </a:lnTo>
                  <a:lnTo>
                    <a:pt x="1516743" y="2947"/>
                  </a:lnTo>
                  <a:lnTo>
                    <a:pt x="1520145" y="3853"/>
                  </a:lnTo>
                  <a:lnTo>
                    <a:pt x="1523093" y="4987"/>
                  </a:lnTo>
                  <a:lnTo>
                    <a:pt x="1526042" y="6347"/>
                  </a:lnTo>
                  <a:lnTo>
                    <a:pt x="1529217" y="7706"/>
                  </a:lnTo>
                  <a:lnTo>
                    <a:pt x="1531938" y="9293"/>
                  </a:lnTo>
                  <a:lnTo>
                    <a:pt x="1534886" y="10880"/>
                  </a:lnTo>
                  <a:lnTo>
                    <a:pt x="1537608" y="12693"/>
                  </a:lnTo>
                  <a:lnTo>
                    <a:pt x="1540102" y="14506"/>
                  </a:lnTo>
                  <a:lnTo>
                    <a:pt x="1542824" y="16546"/>
                  </a:lnTo>
                  <a:lnTo>
                    <a:pt x="1545092" y="18586"/>
                  </a:lnTo>
                  <a:lnTo>
                    <a:pt x="1547360" y="20626"/>
                  </a:lnTo>
                  <a:lnTo>
                    <a:pt x="1549627" y="22893"/>
                  </a:lnTo>
                  <a:lnTo>
                    <a:pt x="1551669" y="25386"/>
                  </a:lnTo>
                  <a:lnTo>
                    <a:pt x="1553483" y="27879"/>
                  </a:lnTo>
                  <a:lnTo>
                    <a:pt x="1555297" y="30372"/>
                  </a:lnTo>
                  <a:lnTo>
                    <a:pt x="1557111" y="33092"/>
                  </a:lnTo>
                  <a:lnTo>
                    <a:pt x="1558472" y="35812"/>
                  </a:lnTo>
                  <a:lnTo>
                    <a:pt x="1559833" y="38759"/>
                  </a:lnTo>
                  <a:lnTo>
                    <a:pt x="1561194" y="41479"/>
                  </a:lnTo>
                  <a:lnTo>
                    <a:pt x="1562101" y="44199"/>
                  </a:lnTo>
                  <a:lnTo>
                    <a:pt x="1563008" y="47372"/>
                  </a:lnTo>
                  <a:lnTo>
                    <a:pt x="1564142" y="50318"/>
                  </a:lnTo>
                  <a:lnTo>
                    <a:pt x="1564595" y="53718"/>
                  </a:lnTo>
                  <a:lnTo>
                    <a:pt x="1565049" y="56665"/>
                  </a:lnTo>
                  <a:lnTo>
                    <a:pt x="1565276" y="59838"/>
                  </a:lnTo>
                  <a:lnTo>
                    <a:pt x="1565502" y="63238"/>
                  </a:lnTo>
                  <a:lnTo>
                    <a:pt x="1565502" y="906864"/>
                  </a:lnTo>
                  <a:lnTo>
                    <a:pt x="1565276" y="910037"/>
                  </a:lnTo>
                  <a:lnTo>
                    <a:pt x="1565049" y="913437"/>
                  </a:lnTo>
                  <a:lnTo>
                    <a:pt x="1564595" y="916383"/>
                  </a:lnTo>
                  <a:lnTo>
                    <a:pt x="1564142" y="919783"/>
                  </a:lnTo>
                  <a:lnTo>
                    <a:pt x="1563008" y="922730"/>
                  </a:lnTo>
                  <a:lnTo>
                    <a:pt x="1562101" y="925676"/>
                  </a:lnTo>
                  <a:lnTo>
                    <a:pt x="1561194" y="928623"/>
                  </a:lnTo>
                  <a:lnTo>
                    <a:pt x="1559833" y="931343"/>
                  </a:lnTo>
                  <a:lnTo>
                    <a:pt x="1558472" y="934289"/>
                  </a:lnTo>
                  <a:lnTo>
                    <a:pt x="1557111" y="937009"/>
                  </a:lnTo>
                  <a:lnTo>
                    <a:pt x="1555297" y="939502"/>
                  </a:lnTo>
                  <a:lnTo>
                    <a:pt x="1553483" y="942222"/>
                  </a:lnTo>
                  <a:lnTo>
                    <a:pt x="1551669" y="944716"/>
                  </a:lnTo>
                  <a:lnTo>
                    <a:pt x="1549627" y="946982"/>
                  </a:lnTo>
                  <a:lnTo>
                    <a:pt x="1547360" y="949475"/>
                  </a:lnTo>
                  <a:lnTo>
                    <a:pt x="1545092" y="951515"/>
                  </a:lnTo>
                  <a:lnTo>
                    <a:pt x="1542824" y="953555"/>
                  </a:lnTo>
                  <a:lnTo>
                    <a:pt x="1540102" y="955369"/>
                  </a:lnTo>
                  <a:lnTo>
                    <a:pt x="1537608" y="957409"/>
                  </a:lnTo>
                  <a:lnTo>
                    <a:pt x="1534886" y="959222"/>
                  </a:lnTo>
                  <a:lnTo>
                    <a:pt x="1531938" y="960808"/>
                  </a:lnTo>
                  <a:lnTo>
                    <a:pt x="1529217" y="962168"/>
                  </a:lnTo>
                  <a:lnTo>
                    <a:pt x="1526042" y="963755"/>
                  </a:lnTo>
                  <a:lnTo>
                    <a:pt x="1523093" y="965115"/>
                  </a:lnTo>
                  <a:lnTo>
                    <a:pt x="1520145" y="966248"/>
                  </a:lnTo>
                  <a:lnTo>
                    <a:pt x="1516743" y="967155"/>
                  </a:lnTo>
                  <a:lnTo>
                    <a:pt x="1513568" y="967835"/>
                  </a:lnTo>
                  <a:lnTo>
                    <a:pt x="1510167" y="968515"/>
                  </a:lnTo>
                  <a:lnTo>
                    <a:pt x="1506765" y="969195"/>
                  </a:lnTo>
                  <a:lnTo>
                    <a:pt x="1503363" y="969648"/>
                  </a:lnTo>
                  <a:lnTo>
                    <a:pt x="1499961" y="969875"/>
                  </a:lnTo>
                  <a:lnTo>
                    <a:pt x="1496106" y="969875"/>
                  </a:lnTo>
                  <a:lnTo>
                    <a:pt x="1447347" y="969875"/>
                  </a:lnTo>
                  <a:lnTo>
                    <a:pt x="1447801" y="972141"/>
                  </a:lnTo>
                  <a:lnTo>
                    <a:pt x="1447801" y="974408"/>
                  </a:lnTo>
                  <a:lnTo>
                    <a:pt x="1447801" y="976901"/>
                  </a:lnTo>
                  <a:lnTo>
                    <a:pt x="1447347" y="979848"/>
                  </a:lnTo>
                  <a:lnTo>
                    <a:pt x="1496106" y="979848"/>
                  </a:lnTo>
                  <a:lnTo>
                    <a:pt x="1499735" y="979848"/>
                  </a:lnTo>
                  <a:lnTo>
                    <a:pt x="1503136" y="980074"/>
                  </a:lnTo>
                  <a:lnTo>
                    <a:pt x="1506538" y="980528"/>
                  </a:lnTo>
                  <a:lnTo>
                    <a:pt x="1509713" y="980981"/>
                  </a:lnTo>
                  <a:lnTo>
                    <a:pt x="1513115" y="981661"/>
                  </a:lnTo>
                  <a:lnTo>
                    <a:pt x="1516063" y="982568"/>
                  </a:lnTo>
                  <a:lnTo>
                    <a:pt x="1519238" y="983474"/>
                  </a:lnTo>
                  <a:lnTo>
                    <a:pt x="1521960" y="984608"/>
                  </a:lnTo>
                  <a:lnTo>
                    <a:pt x="1524681" y="985968"/>
                  </a:lnTo>
                  <a:lnTo>
                    <a:pt x="1527629" y="987328"/>
                  </a:lnTo>
                  <a:lnTo>
                    <a:pt x="1530124" y="988914"/>
                  </a:lnTo>
                  <a:lnTo>
                    <a:pt x="1532619" y="990501"/>
                  </a:lnTo>
                  <a:lnTo>
                    <a:pt x="1535113" y="992314"/>
                  </a:lnTo>
                  <a:lnTo>
                    <a:pt x="1537381" y="994354"/>
                  </a:lnTo>
                  <a:lnTo>
                    <a:pt x="1539649" y="996394"/>
                  </a:lnTo>
                  <a:lnTo>
                    <a:pt x="1541917" y="998434"/>
                  </a:lnTo>
                  <a:lnTo>
                    <a:pt x="1545999" y="1003194"/>
                  </a:lnTo>
                  <a:lnTo>
                    <a:pt x="1549854" y="1008407"/>
                  </a:lnTo>
                  <a:lnTo>
                    <a:pt x="1553256" y="1013847"/>
                  </a:lnTo>
                  <a:lnTo>
                    <a:pt x="1556431" y="1019740"/>
                  </a:lnTo>
                  <a:lnTo>
                    <a:pt x="1559152" y="1026086"/>
                  </a:lnTo>
                  <a:lnTo>
                    <a:pt x="1561420" y="1032886"/>
                  </a:lnTo>
                  <a:lnTo>
                    <a:pt x="1563688" y="1039686"/>
                  </a:lnTo>
                  <a:lnTo>
                    <a:pt x="1565502" y="1046939"/>
                  </a:lnTo>
                  <a:lnTo>
                    <a:pt x="1703388" y="1556695"/>
                  </a:lnTo>
                  <a:lnTo>
                    <a:pt x="1703388" y="1560095"/>
                  </a:lnTo>
                  <a:lnTo>
                    <a:pt x="1702935" y="1563722"/>
                  </a:lnTo>
                  <a:lnTo>
                    <a:pt x="1702708" y="1566895"/>
                  </a:lnTo>
                  <a:lnTo>
                    <a:pt x="1702027" y="1570068"/>
                  </a:lnTo>
                  <a:lnTo>
                    <a:pt x="1701347" y="1573468"/>
                  </a:lnTo>
                  <a:lnTo>
                    <a:pt x="1700440" y="1576641"/>
                  </a:lnTo>
                  <a:lnTo>
                    <a:pt x="1699306" y="1579815"/>
                  </a:lnTo>
                  <a:lnTo>
                    <a:pt x="1698172" y="1582761"/>
                  </a:lnTo>
                  <a:lnTo>
                    <a:pt x="1696585" y="1585934"/>
                  </a:lnTo>
                  <a:lnTo>
                    <a:pt x="1694997" y="1588654"/>
                  </a:lnTo>
                  <a:lnTo>
                    <a:pt x="1693410" y="1591374"/>
                  </a:lnTo>
                  <a:lnTo>
                    <a:pt x="1691822" y="1594321"/>
                  </a:lnTo>
                  <a:lnTo>
                    <a:pt x="1689781" y="1596814"/>
                  </a:lnTo>
                  <a:lnTo>
                    <a:pt x="1687740" y="1599307"/>
                  </a:lnTo>
                  <a:lnTo>
                    <a:pt x="1685472" y="1602027"/>
                  </a:lnTo>
                  <a:lnTo>
                    <a:pt x="1683204" y="1604294"/>
                  </a:lnTo>
                  <a:lnTo>
                    <a:pt x="1680710" y="1606334"/>
                  </a:lnTo>
                  <a:lnTo>
                    <a:pt x="1678442" y="1608600"/>
                  </a:lnTo>
                  <a:lnTo>
                    <a:pt x="1675720" y="1610640"/>
                  </a:lnTo>
                  <a:lnTo>
                    <a:pt x="1672999" y="1612454"/>
                  </a:lnTo>
                  <a:lnTo>
                    <a:pt x="1670277" y="1614040"/>
                  </a:lnTo>
                  <a:lnTo>
                    <a:pt x="1667329" y="1615853"/>
                  </a:lnTo>
                  <a:lnTo>
                    <a:pt x="1664381" y="1617440"/>
                  </a:lnTo>
                  <a:lnTo>
                    <a:pt x="1661433" y="1618573"/>
                  </a:lnTo>
                  <a:lnTo>
                    <a:pt x="1658031" y="1619707"/>
                  </a:lnTo>
                  <a:lnTo>
                    <a:pt x="1655083" y="1620840"/>
                  </a:lnTo>
                  <a:lnTo>
                    <a:pt x="1651681" y="1621747"/>
                  </a:lnTo>
                  <a:lnTo>
                    <a:pt x="1648279" y="1622653"/>
                  </a:lnTo>
                  <a:lnTo>
                    <a:pt x="1645104" y="1623333"/>
                  </a:lnTo>
                  <a:lnTo>
                    <a:pt x="1641476" y="1623560"/>
                  </a:lnTo>
                  <a:lnTo>
                    <a:pt x="1638074" y="1624013"/>
                  </a:lnTo>
                  <a:lnTo>
                    <a:pt x="1634445" y="1624013"/>
                  </a:lnTo>
                  <a:lnTo>
                    <a:pt x="68943" y="1624013"/>
                  </a:lnTo>
                  <a:lnTo>
                    <a:pt x="65314" y="1624013"/>
                  </a:lnTo>
                  <a:lnTo>
                    <a:pt x="61913" y="1623560"/>
                  </a:lnTo>
                  <a:lnTo>
                    <a:pt x="58511" y="1623333"/>
                  </a:lnTo>
                  <a:lnTo>
                    <a:pt x="55109" y="1622653"/>
                  </a:lnTo>
                  <a:lnTo>
                    <a:pt x="51934" y="1621747"/>
                  </a:lnTo>
                  <a:lnTo>
                    <a:pt x="48532" y="1620840"/>
                  </a:lnTo>
                  <a:lnTo>
                    <a:pt x="45357" y="1619707"/>
                  </a:lnTo>
                  <a:lnTo>
                    <a:pt x="41955" y="1618573"/>
                  </a:lnTo>
                  <a:lnTo>
                    <a:pt x="39007" y="1617440"/>
                  </a:lnTo>
                  <a:lnTo>
                    <a:pt x="36286" y="1615853"/>
                  </a:lnTo>
                  <a:lnTo>
                    <a:pt x="33111" y="1614040"/>
                  </a:lnTo>
                  <a:lnTo>
                    <a:pt x="30389" y="1612454"/>
                  </a:lnTo>
                  <a:lnTo>
                    <a:pt x="27668" y="1610640"/>
                  </a:lnTo>
                  <a:lnTo>
                    <a:pt x="25173" y="1608600"/>
                  </a:lnTo>
                  <a:lnTo>
                    <a:pt x="22679" y="1606334"/>
                  </a:lnTo>
                  <a:lnTo>
                    <a:pt x="20184" y="1604294"/>
                  </a:lnTo>
                  <a:lnTo>
                    <a:pt x="17916" y="1602027"/>
                  </a:lnTo>
                  <a:lnTo>
                    <a:pt x="15875" y="1599307"/>
                  </a:lnTo>
                  <a:lnTo>
                    <a:pt x="13607" y="1596814"/>
                  </a:lnTo>
                  <a:lnTo>
                    <a:pt x="11793" y="1594321"/>
                  </a:lnTo>
                  <a:lnTo>
                    <a:pt x="9979" y="1591374"/>
                  </a:lnTo>
                  <a:lnTo>
                    <a:pt x="8391" y="1588654"/>
                  </a:lnTo>
                  <a:lnTo>
                    <a:pt x="6804" y="1585934"/>
                  </a:lnTo>
                  <a:lnTo>
                    <a:pt x="5216" y="1582761"/>
                  </a:lnTo>
                  <a:lnTo>
                    <a:pt x="4082" y="1579815"/>
                  </a:lnTo>
                  <a:lnTo>
                    <a:pt x="2948" y="1576641"/>
                  </a:lnTo>
                  <a:lnTo>
                    <a:pt x="2041" y="1573468"/>
                  </a:lnTo>
                  <a:lnTo>
                    <a:pt x="1361" y="1570068"/>
                  </a:lnTo>
                  <a:lnTo>
                    <a:pt x="680" y="1566895"/>
                  </a:lnTo>
                  <a:lnTo>
                    <a:pt x="454" y="1563722"/>
                  </a:lnTo>
                  <a:lnTo>
                    <a:pt x="0" y="1560095"/>
                  </a:lnTo>
                  <a:lnTo>
                    <a:pt x="0" y="1556695"/>
                  </a:lnTo>
                  <a:lnTo>
                    <a:pt x="137886" y="1046939"/>
                  </a:lnTo>
                  <a:lnTo>
                    <a:pt x="140154" y="1040592"/>
                  </a:lnTo>
                  <a:lnTo>
                    <a:pt x="142422" y="1034019"/>
                  </a:lnTo>
                  <a:lnTo>
                    <a:pt x="144916" y="1027673"/>
                  </a:lnTo>
                  <a:lnTo>
                    <a:pt x="147864" y="1021780"/>
                  </a:lnTo>
                  <a:lnTo>
                    <a:pt x="150813" y="1016113"/>
                  </a:lnTo>
                  <a:lnTo>
                    <a:pt x="154214" y="1010447"/>
                  </a:lnTo>
                  <a:lnTo>
                    <a:pt x="158070" y="1005007"/>
                  </a:lnTo>
                  <a:lnTo>
                    <a:pt x="161925" y="1000474"/>
                  </a:lnTo>
                  <a:lnTo>
                    <a:pt x="166461" y="995714"/>
                  </a:lnTo>
                  <a:lnTo>
                    <a:pt x="168729" y="993901"/>
                  </a:lnTo>
                  <a:lnTo>
                    <a:pt x="171224" y="991634"/>
                  </a:lnTo>
                  <a:lnTo>
                    <a:pt x="173718" y="990047"/>
                  </a:lnTo>
                  <a:lnTo>
                    <a:pt x="176213" y="988234"/>
                  </a:lnTo>
                  <a:lnTo>
                    <a:pt x="178934" y="986874"/>
                  </a:lnTo>
                  <a:lnTo>
                    <a:pt x="181656" y="985288"/>
                  </a:lnTo>
                  <a:lnTo>
                    <a:pt x="184604" y="983928"/>
                  </a:lnTo>
                  <a:lnTo>
                    <a:pt x="187552" y="982794"/>
                  </a:lnTo>
                  <a:lnTo>
                    <a:pt x="190500" y="981888"/>
                  </a:lnTo>
                  <a:lnTo>
                    <a:pt x="193675" y="981208"/>
                  </a:lnTo>
                  <a:lnTo>
                    <a:pt x="196850" y="980528"/>
                  </a:lnTo>
                  <a:lnTo>
                    <a:pt x="200252" y="980074"/>
                  </a:lnTo>
                  <a:lnTo>
                    <a:pt x="203654" y="979848"/>
                  </a:lnTo>
                  <a:lnTo>
                    <a:pt x="207282" y="979848"/>
                  </a:lnTo>
                  <a:lnTo>
                    <a:pt x="256041" y="979848"/>
                  </a:lnTo>
                  <a:lnTo>
                    <a:pt x="255815" y="976901"/>
                  </a:lnTo>
                  <a:lnTo>
                    <a:pt x="255588" y="974408"/>
                  </a:lnTo>
                  <a:lnTo>
                    <a:pt x="255588" y="972141"/>
                  </a:lnTo>
                  <a:lnTo>
                    <a:pt x="256041" y="969875"/>
                  </a:lnTo>
                  <a:lnTo>
                    <a:pt x="207282" y="969875"/>
                  </a:lnTo>
                  <a:lnTo>
                    <a:pt x="203654" y="969875"/>
                  </a:lnTo>
                  <a:lnTo>
                    <a:pt x="200252" y="969648"/>
                  </a:lnTo>
                  <a:lnTo>
                    <a:pt x="196624" y="969195"/>
                  </a:lnTo>
                  <a:lnTo>
                    <a:pt x="193222" y="968515"/>
                  </a:lnTo>
                  <a:lnTo>
                    <a:pt x="189820" y="967835"/>
                  </a:lnTo>
                  <a:lnTo>
                    <a:pt x="186645" y="967155"/>
                  </a:lnTo>
                  <a:lnTo>
                    <a:pt x="183243" y="966248"/>
                  </a:lnTo>
                  <a:lnTo>
                    <a:pt x="180295" y="965115"/>
                  </a:lnTo>
                  <a:lnTo>
                    <a:pt x="177347" y="963755"/>
                  </a:lnTo>
                  <a:lnTo>
                    <a:pt x="174172" y="962168"/>
                  </a:lnTo>
                  <a:lnTo>
                    <a:pt x="171450" y="960808"/>
                  </a:lnTo>
                  <a:lnTo>
                    <a:pt x="168502" y="959222"/>
                  </a:lnTo>
                  <a:lnTo>
                    <a:pt x="165781" y="957409"/>
                  </a:lnTo>
                  <a:lnTo>
                    <a:pt x="163286" y="955369"/>
                  </a:lnTo>
                  <a:lnTo>
                    <a:pt x="160564" y="953555"/>
                  </a:lnTo>
                  <a:lnTo>
                    <a:pt x="158297" y="951515"/>
                  </a:lnTo>
                  <a:lnTo>
                    <a:pt x="156029" y="949475"/>
                  </a:lnTo>
                  <a:lnTo>
                    <a:pt x="153761" y="946982"/>
                  </a:lnTo>
                  <a:lnTo>
                    <a:pt x="151720" y="944716"/>
                  </a:lnTo>
                  <a:lnTo>
                    <a:pt x="149906" y="942222"/>
                  </a:lnTo>
                  <a:lnTo>
                    <a:pt x="148091" y="939502"/>
                  </a:lnTo>
                  <a:lnTo>
                    <a:pt x="146277" y="937009"/>
                  </a:lnTo>
                  <a:lnTo>
                    <a:pt x="144916" y="934289"/>
                  </a:lnTo>
                  <a:lnTo>
                    <a:pt x="143556" y="931343"/>
                  </a:lnTo>
                  <a:lnTo>
                    <a:pt x="142195" y="928623"/>
                  </a:lnTo>
                  <a:lnTo>
                    <a:pt x="141288" y="925676"/>
                  </a:lnTo>
                  <a:lnTo>
                    <a:pt x="140381" y="922730"/>
                  </a:lnTo>
                  <a:lnTo>
                    <a:pt x="139247" y="919783"/>
                  </a:lnTo>
                  <a:lnTo>
                    <a:pt x="138793" y="916383"/>
                  </a:lnTo>
                  <a:lnTo>
                    <a:pt x="138339" y="913437"/>
                  </a:lnTo>
                  <a:lnTo>
                    <a:pt x="138113" y="910037"/>
                  </a:lnTo>
                  <a:lnTo>
                    <a:pt x="137886" y="906864"/>
                  </a:lnTo>
                  <a:lnTo>
                    <a:pt x="137886" y="63238"/>
                  </a:lnTo>
                  <a:lnTo>
                    <a:pt x="138113" y="59838"/>
                  </a:lnTo>
                  <a:lnTo>
                    <a:pt x="138339" y="56665"/>
                  </a:lnTo>
                  <a:lnTo>
                    <a:pt x="138793" y="53718"/>
                  </a:lnTo>
                  <a:lnTo>
                    <a:pt x="139247" y="50318"/>
                  </a:lnTo>
                  <a:lnTo>
                    <a:pt x="140381" y="47372"/>
                  </a:lnTo>
                  <a:lnTo>
                    <a:pt x="141288" y="44199"/>
                  </a:lnTo>
                  <a:lnTo>
                    <a:pt x="142195" y="41479"/>
                  </a:lnTo>
                  <a:lnTo>
                    <a:pt x="143556" y="38759"/>
                  </a:lnTo>
                  <a:lnTo>
                    <a:pt x="144916" y="35812"/>
                  </a:lnTo>
                  <a:lnTo>
                    <a:pt x="146277" y="33092"/>
                  </a:lnTo>
                  <a:lnTo>
                    <a:pt x="148091" y="30372"/>
                  </a:lnTo>
                  <a:lnTo>
                    <a:pt x="149906" y="27879"/>
                  </a:lnTo>
                  <a:lnTo>
                    <a:pt x="151720" y="25386"/>
                  </a:lnTo>
                  <a:lnTo>
                    <a:pt x="153761" y="22893"/>
                  </a:lnTo>
                  <a:lnTo>
                    <a:pt x="156029" y="20626"/>
                  </a:lnTo>
                  <a:lnTo>
                    <a:pt x="158297" y="18586"/>
                  </a:lnTo>
                  <a:lnTo>
                    <a:pt x="160564" y="16546"/>
                  </a:lnTo>
                  <a:lnTo>
                    <a:pt x="163286" y="14506"/>
                  </a:lnTo>
                  <a:lnTo>
                    <a:pt x="165781" y="12693"/>
                  </a:lnTo>
                  <a:lnTo>
                    <a:pt x="168502" y="10880"/>
                  </a:lnTo>
                  <a:lnTo>
                    <a:pt x="171450" y="9293"/>
                  </a:lnTo>
                  <a:lnTo>
                    <a:pt x="174172" y="7706"/>
                  </a:lnTo>
                  <a:lnTo>
                    <a:pt x="177347" y="6347"/>
                  </a:lnTo>
                  <a:lnTo>
                    <a:pt x="180295" y="4987"/>
                  </a:lnTo>
                  <a:lnTo>
                    <a:pt x="183243" y="3853"/>
                  </a:lnTo>
                  <a:lnTo>
                    <a:pt x="186645" y="2947"/>
                  </a:lnTo>
                  <a:lnTo>
                    <a:pt x="189820" y="2040"/>
                  </a:lnTo>
                  <a:lnTo>
                    <a:pt x="193222" y="1360"/>
                  </a:lnTo>
                  <a:lnTo>
                    <a:pt x="196624" y="680"/>
                  </a:lnTo>
                  <a:lnTo>
                    <a:pt x="200252" y="227"/>
                  </a:lnTo>
                  <a:lnTo>
                    <a:pt x="203654" y="0"/>
                  </a:lnTo>
                  <a:close/>
                </a:path>
              </a:pathLst>
            </a:custGeom>
            <a:solidFill>
              <a:schemeClr val="accent1"/>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cxnSp>
        <p:nvCxnSpPr>
          <p:cNvPr id="49" name="直接连接符 48"/>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51" name="文本框 50"/>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52" name="文本框 51"/>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278146585"/>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59"/>
                                        </p:tgtEl>
                                        <p:attrNameLst>
                                          <p:attrName>style.visibility</p:attrName>
                                        </p:attrNameLst>
                                      </p:cBhvr>
                                      <p:to>
                                        <p:strVal val="visible"/>
                                      </p:to>
                                    </p:set>
                                    <p:anim calcmode="lin" valueType="num">
                                      <p:cBhvr>
                                        <p:cTn id="21" dur="250" fill="hold"/>
                                        <p:tgtEl>
                                          <p:spTgt spid="59"/>
                                        </p:tgtEl>
                                        <p:attrNameLst>
                                          <p:attrName>ppt_w</p:attrName>
                                        </p:attrNameLst>
                                      </p:cBhvr>
                                      <p:tavLst>
                                        <p:tav tm="0">
                                          <p:val>
                                            <p:fltVal val="0"/>
                                          </p:val>
                                        </p:tav>
                                        <p:tav tm="100000">
                                          <p:val>
                                            <p:strVal val="#ppt_w"/>
                                          </p:val>
                                        </p:tav>
                                      </p:tavLst>
                                    </p:anim>
                                    <p:anim calcmode="lin" valueType="num">
                                      <p:cBhvr>
                                        <p:cTn id="22" dur="250" fill="hold"/>
                                        <p:tgtEl>
                                          <p:spTgt spid="59"/>
                                        </p:tgtEl>
                                        <p:attrNameLst>
                                          <p:attrName>ppt_h</p:attrName>
                                        </p:attrNameLst>
                                      </p:cBhvr>
                                      <p:tavLst>
                                        <p:tav tm="0">
                                          <p:val>
                                            <p:fltVal val="0"/>
                                          </p:val>
                                        </p:tav>
                                        <p:tav tm="100000">
                                          <p:val>
                                            <p:strVal val="#ppt_h"/>
                                          </p:val>
                                        </p:tav>
                                      </p:tavLst>
                                    </p:anim>
                                    <p:animEffect transition="in" filter="fade">
                                      <p:cBhvr>
                                        <p:cTn id="23" dur="250"/>
                                        <p:tgtEl>
                                          <p:spTgt spid="59"/>
                                        </p:tgtEl>
                                      </p:cBhvr>
                                    </p:animEffect>
                                  </p:childTnLst>
                                </p:cTn>
                              </p:par>
                            </p:childTnLst>
                          </p:cTn>
                        </p:par>
                        <p:par>
                          <p:cTn id="24" fill="hold">
                            <p:stCondLst>
                              <p:cond delay="2475"/>
                            </p:stCondLst>
                            <p:childTnLst>
                              <p:par>
                                <p:cTn id="25" presetID="2" presetClass="entr" presetSubtype="4" decel="100000" fill="hold" nodeType="afterEffect">
                                  <p:stCondLst>
                                    <p:cond delay="0"/>
                                  </p:stCondLst>
                                  <p:childTnLst>
                                    <p:set>
                                      <p:cBhvr>
                                        <p:cTn id="26" dur="1" fill="hold">
                                          <p:stCondLst>
                                            <p:cond delay="0"/>
                                          </p:stCondLst>
                                        </p:cTn>
                                        <p:tgtEl>
                                          <p:spTgt spid="108"/>
                                        </p:tgtEl>
                                        <p:attrNameLst>
                                          <p:attrName>style.visibility</p:attrName>
                                        </p:attrNameLst>
                                      </p:cBhvr>
                                      <p:to>
                                        <p:strVal val="visible"/>
                                      </p:to>
                                    </p:set>
                                    <p:anim calcmode="lin" valueType="num">
                                      <p:cBhvr additive="base">
                                        <p:cTn id="27" dur="900" fill="hold"/>
                                        <p:tgtEl>
                                          <p:spTgt spid="108"/>
                                        </p:tgtEl>
                                        <p:attrNameLst>
                                          <p:attrName>ppt_x</p:attrName>
                                        </p:attrNameLst>
                                      </p:cBhvr>
                                      <p:tavLst>
                                        <p:tav tm="0">
                                          <p:val>
                                            <p:strVal val="#ppt_x"/>
                                          </p:val>
                                        </p:tav>
                                        <p:tav tm="100000">
                                          <p:val>
                                            <p:strVal val="#ppt_x"/>
                                          </p:val>
                                        </p:tav>
                                      </p:tavLst>
                                    </p:anim>
                                    <p:anim calcmode="lin" valueType="num">
                                      <p:cBhvr additive="base">
                                        <p:cTn id="28" dur="900" fill="hold"/>
                                        <p:tgtEl>
                                          <p:spTgt spid="108"/>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900"/>
                                        <p:tgtEl>
                                          <p:spTgt spid="108"/>
                                        </p:tgtEl>
                                      </p:cBhvr>
                                    </p:animEffect>
                                  </p:childTnLst>
                                </p:cTn>
                              </p:par>
                            </p:childTnLst>
                          </p:cTn>
                        </p:par>
                        <p:par>
                          <p:cTn id="32" fill="hold">
                            <p:stCondLst>
                              <p:cond delay="3375"/>
                            </p:stCondLst>
                            <p:childTnLst>
                              <p:par>
                                <p:cTn id="33" presetID="12" presetClass="entr" presetSubtype="8" fill="hold" grpId="0" nodeType="afterEffect">
                                  <p:stCondLst>
                                    <p:cond delay="0"/>
                                  </p:stCondLst>
                                  <p:childTnLst>
                                    <p:set>
                                      <p:cBhvr>
                                        <p:cTn id="34" dur="1" fill="hold">
                                          <p:stCondLst>
                                            <p:cond delay="0"/>
                                          </p:stCondLst>
                                        </p:cTn>
                                        <p:tgtEl>
                                          <p:spTgt spid="100"/>
                                        </p:tgtEl>
                                        <p:attrNameLst>
                                          <p:attrName>style.visibility</p:attrName>
                                        </p:attrNameLst>
                                      </p:cBhvr>
                                      <p:to>
                                        <p:strVal val="visible"/>
                                      </p:to>
                                    </p:set>
                                    <p:anim calcmode="lin" valueType="num">
                                      <p:cBhvr additive="base">
                                        <p:cTn id="35" dur="500"/>
                                        <p:tgtEl>
                                          <p:spTgt spid="100"/>
                                        </p:tgtEl>
                                        <p:attrNameLst>
                                          <p:attrName>ppt_x</p:attrName>
                                        </p:attrNameLst>
                                      </p:cBhvr>
                                      <p:tavLst>
                                        <p:tav tm="0">
                                          <p:val>
                                            <p:strVal val="#ppt_x-#ppt_w*1.125000"/>
                                          </p:val>
                                        </p:tav>
                                        <p:tav tm="100000">
                                          <p:val>
                                            <p:strVal val="#ppt_x"/>
                                          </p:val>
                                        </p:tav>
                                      </p:tavLst>
                                    </p:anim>
                                    <p:animEffect transition="in" filter="wipe(right)">
                                      <p:cBhvr>
                                        <p:cTn id="36" dur="500"/>
                                        <p:tgtEl>
                                          <p:spTgt spid="100"/>
                                        </p:tgtEl>
                                      </p:cBhvr>
                                    </p:animEffect>
                                  </p:childTnLst>
                                </p:cTn>
                              </p:par>
                            </p:childTnLst>
                          </p:cTn>
                        </p:par>
                        <p:par>
                          <p:cTn id="37" fill="hold">
                            <p:stCondLst>
                              <p:cond delay="3875"/>
                            </p:stCondLst>
                            <p:childTnLst>
                              <p:par>
                                <p:cTn id="38" presetID="12" presetClass="entr" presetSubtype="8" fill="hold" grpId="0" nodeType="afterEffect">
                                  <p:stCondLst>
                                    <p:cond delay="0"/>
                                  </p:stCondLst>
                                  <p:childTnLst>
                                    <p:set>
                                      <p:cBhvr>
                                        <p:cTn id="39" dur="1" fill="hold">
                                          <p:stCondLst>
                                            <p:cond delay="0"/>
                                          </p:stCondLst>
                                        </p:cTn>
                                        <p:tgtEl>
                                          <p:spTgt spid="99"/>
                                        </p:tgtEl>
                                        <p:attrNameLst>
                                          <p:attrName>style.visibility</p:attrName>
                                        </p:attrNameLst>
                                      </p:cBhvr>
                                      <p:to>
                                        <p:strVal val="visible"/>
                                      </p:to>
                                    </p:set>
                                    <p:anim calcmode="lin" valueType="num">
                                      <p:cBhvr additive="base">
                                        <p:cTn id="40" dur="500"/>
                                        <p:tgtEl>
                                          <p:spTgt spid="99"/>
                                        </p:tgtEl>
                                        <p:attrNameLst>
                                          <p:attrName>ppt_x</p:attrName>
                                        </p:attrNameLst>
                                      </p:cBhvr>
                                      <p:tavLst>
                                        <p:tav tm="0">
                                          <p:val>
                                            <p:strVal val="#ppt_x-#ppt_w*1.125000"/>
                                          </p:val>
                                        </p:tav>
                                        <p:tav tm="100000">
                                          <p:val>
                                            <p:strVal val="#ppt_x"/>
                                          </p:val>
                                        </p:tav>
                                      </p:tavLst>
                                    </p:anim>
                                    <p:animEffect transition="in" filter="wipe(right)">
                                      <p:cBhvr>
                                        <p:cTn id="41" dur="500"/>
                                        <p:tgtEl>
                                          <p:spTgt spid="99"/>
                                        </p:tgtEl>
                                      </p:cBhvr>
                                    </p:animEffect>
                                  </p:childTnLst>
                                </p:cTn>
                              </p:par>
                            </p:childTnLst>
                          </p:cTn>
                        </p:par>
                        <p:par>
                          <p:cTn id="42" fill="hold">
                            <p:stCondLst>
                              <p:cond delay="4375"/>
                            </p:stCondLst>
                            <p:childTnLst>
                              <p:par>
                                <p:cTn id="43" presetID="53" presetClass="entr" presetSubtype="16" fill="hold" grpId="0" nodeType="afterEffect">
                                  <p:stCondLst>
                                    <p:cond delay="0"/>
                                  </p:stCondLst>
                                  <p:iterate type="lt">
                                    <p:tmPct val="10000"/>
                                  </p:iterate>
                                  <p:childTnLst>
                                    <p:set>
                                      <p:cBhvr>
                                        <p:cTn id="44" dur="1" fill="hold">
                                          <p:stCondLst>
                                            <p:cond delay="0"/>
                                          </p:stCondLst>
                                        </p:cTn>
                                        <p:tgtEl>
                                          <p:spTgt spid="107"/>
                                        </p:tgtEl>
                                        <p:attrNameLst>
                                          <p:attrName>style.visibility</p:attrName>
                                        </p:attrNameLst>
                                      </p:cBhvr>
                                      <p:to>
                                        <p:strVal val="visible"/>
                                      </p:to>
                                    </p:set>
                                    <p:anim calcmode="lin" valueType="num">
                                      <p:cBhvr>
                                        <p:cTn id="45" dur="250" fill="hold"/>
                                        <p:tgtEl>
                                          <p:spTgt spid="107"/>
                                        </p:tgtEl>
                                        <p:attrNameLst>
                                          <p:attrName>ppt_w</p:attrName>
                                        </p:attrNameLst>
                                      </p:cBhvr>
                                      <p:tavLst>
                                        <p:tav tm="0">
                                          <p:val>
                                            <p:fltVal val="0"/>
                                          </p:val>
                                        </p:tav>
                                        <p:tav tm="100000">
                                          <p:val>
                                            <p:strVal val="#ppt_w"/>
                                          </p:val>
                                        </p:tav>
                                      </p:tavLst>
                                    </p:anim>
                                    <p:anim calcmode="lin" valueType="num">
                                      <p:cBhvr>
                                        <p:cTn id="46" dur="250" fill="hold"/>
                                        <p:tgtEl>
                                          <p:spTgt spid="107"/>
                                        </p:tgtEl>
                                        <p:attrNameLst>
                                          <p:attrName>ppt_h</p:attrName>
                                        </p:attrNameLst>
                                      </p:cBhvr>
                                      <p:tavLst>
                                        <p:tav tm="0">
                                          <p:val>
                                            <p:fltVal val="0"/>
                                          </p:val>
                                        </p:tav>
                                        <p:tav tm="100000">
                                          <p:val>
                                            <p:strVal val="#ppt_h"/>
                                          </p:val>
                                        </p:tav>
                                      </p:tavLst>
                                    </p:anim>
                                    <p:animEffect transition="in" filter="fade">
                                      <p:cBhvr>
                                        <p:cTn id="47" dur="250"/>
                                        <p:tgtEl>
                                          <p:spTgt spid="107"/>
                                        </p:tgtEl>
                                      </p:cBhvr>
                                    </p:animEffect>
                                  </p:childTnLst>
                                </p:cTn>
                              </p:par>
                            </p:childTnLst>
                          </p:cTn>
                        </p:par>
                        <p:par>
                          <p:cTn id="48" fill="hold">
                            <p:stCondLst>
                              <p:cond delay="4750"/>
                            </p:stCondLst>
                            <p:childTnLst>
                              <p:par>
                                <p:cTn id="49" presetID="53" presetClass="entr" presetSubtype="16" fill="hold" grpId="0" nodeType="afterEffect">
                                  <p:stCondLst>
                                    <p:cond delay="0"/>
                                  </p:stCondLst>
                                  <p:iterate type="lt">
                                    <p:tmPct val="10000"/>
                                  </p:iterate>
                                  <p:childTnLst>
                                    <p:set>
                                      <p:cBhvr>
                                        <p:cTn id="50" dur="1" fill="hold">
                                          <p:stCondLst>
                                            <p:cond delay="0"/>
                                          </p:stCondLst>
                                        </p:cTn>
                                        <p:tgtEl>
                                          <p:spTgt spid="113"/>
                                        </p:tgtEl>
                                        <p:attrNameLst>
                                          <p:attrName>style.visibility</p:attrName>
                                        </p:attrNameLst>
                                      </p:cBhvr>
                                      <p:to>
                                        <p:strVal val="visible"/>
                                      </p:to>
                                    </p:set>
                                    <p:anim calcmode="lin" valueType="num">
                                      <p:cBhvr>
                                        <p:cTn id="51" dur="250" fill="hold"/>
                                        <p:tgtEl>
                                          <p:spTgt spid="113"/>
                                        </p:tgtEl>
                                        <p:attrNameLst>
                                          <p:attrName>ppt_w</p:attrName>
                                        </p:attrNameLst>
                                      </p:cBhvr>
                                      <p:tavLst>
                                        <p:tav tm="0">
                                          <p:val>
                                            <p:fltVal val="0"/>
                                          </p:val>
                                        </p:tav>
                                        <p:tav tm="100000">
                                          <p:val>
                                            <p:strVal val="#ppt_w"/>
                                          </p:val>
                                        </p:tav>
                                      </p:tavLst>
                                    </p:anim>
                                    <p:anim calcmode="lin" valueType="num">
                                      <p:cBhvr>
                                        <p:cTn id="52" dur="250" fill="hold"/>
                                        <p:tgtEl>
                                          <p:spTgt spid="113"/>
                                        </p:tgtEl>
                                        <p:attrNameLst>
                                          <p:attrName>ppt_h</p:attrName>
                                        </p:attrNameLst>
                                      </p:cBhvr>
                                      <p:tavLst>
                                        <p:tav tm="0">
                                          <p:val>
                                            <p:fltVal val="0"/>
                                          </p:val>
                                        </p:tav>
                                        <p:tav tm="100000">
                                          <p:val>
                                            <p:strVal val="#ppt_h"/>
                                          </p:val>
                                        </p:tav>
                                      </p:tavLst>
                                    </p:anim>
                                    <p:animEffect transition="in" filter="fade">
                                      <p:cBhvr>
                                        <p:cTn id="53" dur="250"/>
                                        <p:tgtEl>
                                          <p:spTgt spid="113"/>
                                        </p:tgtEl>
                                      </p:cBhvr>
                                    </p:animEffect>
                                  </p:childTnLst>
                                </p:cTn>
                              </p:par>
                            </p:childTnLst>
                          </p:cTn>
                        </p:par>
                        <p:par>
                          <p:cTn id="54" fill="hold">
                            <p:stCondLst>
                              <p:cond delay="5150"/>
                            </p:stCondLst>
                            <p:childTnLst>
                              <p:par>
                                <p:cTn id="55" presetID="2" presetClass="entr" presetSubtype="4" decel="100000" fill="hold" nodeType="afterEffect">
                                  <p:stCondLst>
                                    <p:cond delay="0"/>
                                  </p:stCondLst>
                                  <p:childTnLst>
                                    <p:set>
                                      <p:cBhvr>
                                        <p:cTn id="56" dur="1" fill="hold">
                                          <p:stCondLst>
                                            <p:cond delay="0"/>
                                          </p:stCondLst>
                                        </p:cTn>
                                        <p:tgtEl>
                                          <p:spTgt spid="117"/>
                                        </p:tgtEl>
                                        <p:attrNameLst>
                                          <p:attrName>style.visibility</p:attrName>
                                        </p:attrNameLst>
                                      </p:cBhvr>
                                      <p:to>
                                        <p:strVal val="visible"/>
                                      </p:to>
                                    </p:set>
                                    <p:anim calcmode="lin" valueType="num">
                                      <p:cBhvr additive="base">
                                        <p:cTn id="57" dur="850" fill="hold"/>
                                        <p:tgtEl>
                                          <p:spTgt spid="117"/>
                                        </p:tgtEl>
                                        <p:attrNameLst>
                                          <p:attrName>ppt_x</p:attrName>
                                        </p:attrNameLst>
                                      </p:cBhvr>
                                      <p:tavLst>
                                        <p:tav tm="0">
                                          <p:val>
                                            <p:strVal val="#ppt_x"/>
                                          </p:val>
                                        </p:tav>
                                        <p:tav tm="100000">
                                          <p:val>
                                            <p:strVal val="#ppt_x"/>
                                          </p:val>
                                        </p:tav>
                                      </p:tavLst>
                                    </p:anim>
                                    <p:anim calcmode="lin" valueType="num">
                                      <p:cBhvr additive="base">
                                        <p:cTn id="58" dur="850" fill="hold"/>
                                        <p:tgtEl>
                                          <p:spTgt spid="117"/>
                                        </p:tgtEl>
                                        <p:attrNameLst>
                                          <p:attrName>ppt_y</p:attrName>
                                        </p:attrNameLst>
                                      </p:cBhvr>
                                      <p:tavLst>
                                        <p:tav tm="0">
                                          <p:val>
                                            <p:strVal val="1+#ppt_h/2"/>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117"/>
                                        </p:tgtEl>
                                        <p:attrNameLst>
                                          <p:attrName>style.visibility</p:attrName>
                                        </p:attrNameLst>
                                      </p:cBhvr>
                                      <p:to>
                                        <p:strVal val="visible"/>
                                      </p:to>
                                    </p:set>
                                    <p:animEffect transition="in" filter="fade">
                                      <p:cBhvr>
                                        <p:cTn id="61" dur="850"/>
                                        <p:tgtEl>
                                          <p:spTgt spid="117"/>
                                        </p:tgtEl>
                                      </p:cBhvr>
                                    </p:animEffect>
                                  </p:childTnLst>
                                </p:cTn>
                              </p:par>
                            </p:childTnLst>
                          </p:cTn>
                        </p:par>
                        <p:par>
                          <p:cTn id="62" fill="hold">
                            <p:stCondLst>
                              <p:cond delay="6000"/>
                            </p:stCondLst>
                            <p:childTnLst>
                              <p:par>
                                <p:cTn id="63" presetID="12" presetClass="entr" presetSubtype="8" fill="hold" grpId="0" nodeType="afterEffect">
                                  <p:stCondLst>
                                    <p:cond delay="0"/>
                                  </p:stCondLst>
                                  <p:childTnLst>
                                    <p:set>
                                      <p:cBhvr>
                                        <p:cTn id="64" dur="1" fill="hold">
                                          <p:stCondLst>
                                            <p:cond delay="0"/>
                                          </p:stCondLst>
                                        </p:cTn>
                                        <p:tgtEl>
                                          <p:spTgt spid="115"/>
                                        </p:tgtEl>
                                        <p:attrNameLst>
                                          <p:attrName>style.visibility</p:attrName>
                                        </p:attrNameLst>
                                      </p:cBhvr>
                                      <p:to>
                                        <p:strVal val="visible"/>
                                      </p:to>
                                    </p:set>
                                    <p:anim calcmode="lin" valueType="num">
                                      <p:cBhvr additive="base">
                                        <p:cTn id="65" dur="500"/>
                                        <p:tgtEl>
                                          <p:spTgt spid="115"/>
                                        </p:tgtEl>
                                        <p:attrNameLst>
                                          <p:attrName>ppt_x</p:attrName>
                                        </p:attrNameLst>
                                      </p:cBhvr>
                                      <p:tavLst>
                                        <p:tav tm="0">
                                          <p:val>
                                            <p:strVal val="#ppt_x-#ppt_w*1.125000"/>
                                          </p:val>
                                        </p:tav>
                                        <p:tav tm="100000">
                                          <p:val>
                                            <p:strVal val="#ppt_x"/>
                                          </p:val>
                                        </p:tav>
                                      </p:tavLst>
                                    </p:anim>
                                    <p:animEffect transition="in" filter="wipe(right)">
                                      <p:cBhvr>
                                        <p:cTn id="66" dur="500"/>
                                        <p:tgtEl>
                                          <p:spTgt spid="115"/>
                                        </p:tgtEl>
                                      </p:cBhvr>
                                    </p:animEffect>
                                  </p:childTnLst>
                                </p:cTn>
                              </p:par>
                            </p:childTnLst>
                          </p:cTn>
                        </p:par>
                        <p:par>
                          <p:cTn id="67" fill="hold">
                            <p:stCondLst>
                              <p:cond delay="6500"/>
                            </p:stCondLst>
                            <p:childTnLst>
                              <p:par>
                                <p:cTn id="68" presetID="12" presetClass="entr" presetSubtype="8" fill="hold" grpId="0" nodeType="afterEffect">
                                  <p:stCondLst>
                                    <p:cond delay="0"/>
                                  </p:stCondLst>
                                  <p:childTnLst>
                                    <p:set>
                                      <p:cBhvr>
                                        <p:cTn id="69" dur="1" fill="hold">
                                          <p:stCondLst>
                                            <p:cond delay="0"/>
                                          </p:stCondLst>
                                        </p:cTn>
                                        <p:tgtEl>
                                          <p:spTgt spid="114"/>
                                        </p:tgtEl>
                                        <p:attrNameLst>
                                          <p:attrName>style.visibility</p:attrName>
                                        </p:attrNameLst>
                                      </p:cBhvr>
                                      <p:to>
                                        <p:strVal val="visible"/>
                                      </p:to>
                                    </p:set>
                                    <p:anim calcmode="lin" valueType="num">
                                      <p:cBhvr additive="base">
                                        <p:cTn id="70" dur="500"/>
                                        <p:tgtEl>
                                          <p:spTgt spid="114"/>
                                        </p:tgtEl>
                                        <p:attrNameLst>
                                          <p:attrName>ppt_x</p:attrName>
                                        </p:attrNameLst>
                                      </p:cBhvr>
                                      <p:tavLst>
                                        <p:tav tm="0">
                                          <p:val>
                                            <p:strVal val="#ppt_x-#ppt_w*1.125000"/>
                                          </p:val>
                                        </p:tav>
                                        <p:tav tm="100000">
                                          <p:val>
                                            <p:strVal val="#ppt_x"/>
                                          </p:val>
                                        </p:tav>
                                      </p:tavLst>
                                    </p:anim>
                                    <p:animEffect transition="in" filter="wipe(right)">
                                      <p:cBhvr>
                                        <p:cTn id="71" dur="500"/>
                                        <p:tgtEl>
                                          <p:spTgt spid="114"/>
                                        </p:tgtEl>
                                      </p:cBhvr>
                                    </p:animEffect>
                                  </p:childTnLst>
                                </p:cTn>
                              </p:par>
                            </p:childTnLst>
                          </p:cTn>
                        </p:par>
                        <p:par>
                          <p:cTn id="72" fill="hold">
                            <p:stCondLst>
                              <p:cond delay="7000"/>
                            </p:stCondLst>
                            <p:childTnLst>
                              <p:par>
                                <p:cTn id="73" presetID="53" presetClass="entr" presetSubtype="16" fill="hold" grpId="0" nodeType="afterEffect">
                                  <p:stCondLst>
                                    <p:cond delay="0"/>
                                  </p:stCondLst>
                                  <p:iterate type="lt">
                                    <p:tmPct val="10000"/>
                                  </p:iterate>
                                  <p:childTnLst>
                                    <p:set>
                                      <p:cBhvr>
                                        <p:cTn id="74" dur="1" fill="hold">
                                          <p:stCondLst>
                                            <p:cond delay="0"/>
                                          </p:stCondLst>
                                        </p:cTn>
                                        <p:tgtEl>
                                          <p:spTgt spid="141"/>
                                        </p:tgtEl>
                                        <p:attrNameLst>
                                          <p:attrName>style.visibility</p:attrName>
                                        </p:attrNameLst>
                                      </p:cBhvr>
                                      <p:to>
                                        <p:strVal val="visible"/>
                                      </p:to>
                                    </p:set>
                                    <p:anim calcmode="lin" valueType="num">
                                      <p:cBhvr>
                                        <p:cTn id="75" dur="250" fill="hold"/>
                                        <p:tgtEl>
                                          <p:spTgt spid="141"/>
                                        </p:tgtEl>
                                        <p:attrNameLst>
                                          <p:attrName>ppt_w</p:attrName>
                                        </p:attrNameLst>
                                      </p:cBhvr>
                                      <p:tavLst>
                                        <p:tav tm="0">
                                          <p:val>
                                            <p:fltVal val="0"/>
                                          </p:val>
                                        </p:tav>
                                        <p:tav tm="100000">
                                          <p:val>
                                            <p:strVal val="#ppt_w"/>
                                          </p:val>
                                        </p:tav>
                                      </p:tavLst>
                                    </p:anim>
                                    <p:anim calcmode="lin" valueType="num">
                                      <p:cBhvr>
                                        <p:cTn id="76" dur="250" fill="hold"/>
                                        <p:tgtEl>
                                          <p:spTgt spid="141"/>
                                        </p:tgtEl>
                                        <p:attrNameLst>
                                          <p:attrName>ppt_h</p:attrName>
                                        </p:attrNameLst>
                                      </p:cBhvr>
                                      <p:tavLst>
                                        <p:tav tm="0">
                                          <p:val>
                                            <p:fltVal val="0"/>
                                          </p:val>
                                        </p:tav>
                                        <p:tav tm="100000">
                                          <p:val>
                                            <p:strVal val="#ppt_h"/>
                                          </p:val>
                                        </p:tav>
                                      </p:tavLst>
                                    </p:anim>
                                    <p:animEffect transition="in" filter="fade">
                                      <p:cBhvr>
                                        <p:cTn id="77" dur="250"/>
                                        <p:tgtEl>
                                          <p:spTgt spid="141"/>
                                        </p:tgtEl>
                                      </p:cBhvr>
                                    </p:animEffect>
                                  </p:childTnLst>
                                </p:cTn>
                              </p:par>
                            </p:childTnLst>
                          </p:cTn>
                        </p:par>
                        <p:par>
                          <p:cTn id="78" fill="hold">
                            <p:stCondLst>
                              <p:cond delay="7400"/>
                            </p:stCondLst>
                            <p:childTnLst>
                              <p:par>
                                <p:cTn id="79" presetID="53" presetClass="entr" presetSubtype="16" fill="hold" grpId="0" nodeType="afterEffect">
                                  <p:stCondLst>
                                    <p:cond delay="0"/>
                                  </p:stCondLst>
                                  <p:iterate type="lt">
                                    <p:tmPct val="10000"/>
                                  </p:iterate>
                                  <p:childTnLst>
                                    <p:set>
                                      <p:cBhvr>
                                        <p:cTn id="80" dur="1" fill="hold">
                                          <p:stCondLst>
                                            <p:cond delay="0"/>
                                          </p:stCondLst>
                                        </p:cTn>
                                        <p:tgtEl>
                                          <p:spTgt spid="142"/>
                                        </p:tgtEl>
                                        <p:attrNameLst>
                                          <p:attrName>style.visibility</p:attrName>
                                        </p:attrNameLst>
                                      </p:cBhvr>
                                      <p:to>
                                        <p:strVal val="visible"/>
                                      </p:to>
                                    </p:set>
                                    <p:anim calcmode="lin" valueType="num">
                                      <p:cBhvr>
                                        <p:cTn id="81" dur="250" fill="hold"/>
                                        <p:tgtEl>
                                          <p:spTgt spid="142"/>
                                        </p:tgtEl>
                                        <p:attrNameLst>
                                          <p:attrName>ppt_w</p:attrName>
                                        </p:attrNameLst>
                                      </p:cBhvr>
                                      <p:tavLst>
                                        <p:tav tm="0">
                                          <p:val>
                                            <p:fltVal val="0"/>
                                          </p:val>
                                        </p:tav>
                                        <p:tav tm="100000">
                                          <p:val>
                                            <p:strVal val="#ppt_w"/>
                                          </p:val>
                                        </p:tav>
                                      </p:tavLst>
                                    </p:anim>
                                    <p:anim calcmode="lin" valueType="num">
                                      <p:cBhvr>
                                        <p:cTn id="82" dur="250" fill="hold"/>
                                        <p:tgtEl>
                                          <p:spTgt spid="142"/>
                                        </p:tgtEl>
                                        <p:attrNameLst>
                                          <p:attrName>ppt_h</p:attrName>
                                        </p:attrNameLst>
                                      </p:cBhvr>
                                      <p:tavLst>
                                        <p:tav tm="0">
                                          <p:val>
                                            <p:fltVal val="0"/>
                                          </p:val>
                                        </p:tav>
                                        <p:tav tm="100000">
                                          <p:val>
                                            <p:strVal val="#ppt_h"/>
                                          </p:val>
                                        </p:tav>
                                      </p:tavLst>
                                    </p:anim>
                                    <p:animEffect transition="in" filter="fade">
                                      <p:cBhvr>
                                        <p:cTn id="83" dur="250"/>
                                        <p:tgtEl>
                                          <p:spTgt spid="142"/>
                                        </p:tgtEl>
                                      </p:cBhvr>
                                    </p:animEffect>
                                  </p:childTnLst>
                                </p:cTn>
                              </p:par>
                            </p:childTnLst>
                          </p:cTn>
                        </p:par>
                        <p:par>
                          <p:cTn id="84" fill="hold">
                            <p:stCondLst>
                              <p:cond delay="7800"/>
                            </p:stCondLst>
                            <p:childTnLst>
                              <p:par>
                                <p:cTn id="85" presetID="2" presetClass="entr" presetSubtype="4" decel="100000" fill="hold" nodeType="afterEffect">
                                  <p:stCondLst>
                                    <p:cond delay="0"/>
                                  </p:stCondLst>
                                  <p:childTnLst>
                                    <p:set>
                                      <p:cBhvr>
                                        <p:cTn id="86" dur="1" fill="hold">
                                          <p:stCondLst>
                                            <p:cond delay="0"/>
                                          </p:stCondLst>
                                        </p:cTn>
                                        <p:tgtEl>
                                          <p:spTgt spid="126"/>
                                        </p:tgtEl>
                                        <p:attrNameLst>
                                          <p:attrName>style.visibility</p:attrName>
                                        </p:attrNameLst>
                                      </p:cBhvr>
                                      <p:to>
                                        <p:strVal val="visible"/>
                                      </p:to>
                                    </p:set>
                                    <p:anim calcmode="lin" valueType="num">
                                      <p:cBhvr additive="base">
                                        <p:cTn id="87" dur="750" fill="hold"/>
                                        <p:tgtEl>
                                          <p:spTgt spid="126"/>
                                        </p:tgtEl>
                                        <p:attrNameLst>
                                          <p:attrName>ppt_x</p:attrName>
                                        </p:attrNameLst>
                                      </p:cBhvr>
                                      <p:tavLst>
                                        <p:tav tm="0">
                                          <p:val>
                                            <p:strVal val="#ppt_x"/>
                                          </p:val>
                                        </p:tav>
                                        <p:tav tm="100000">
                                          <p:val>
                                            <p:strVal val="#ppt_x"/>
                                          </p:val>
                                        </p:tav>
                                      </p:tavLst>
                                    </p:anim>
                                    <p:anim calcmode="lin" valueType="num">
                                      <p:cBhvr additive="base">
                                        <p:cTn id="88" dur="750" fill="hold"/>
                                        <p:tgtEl>
                                          <p:spTgt spid="126"/>
                                        </p:tgtEl>
                                        <p:attrNameLst>
                                          <p:attrName>ppt_y</p:attrName>
                                        </p:attrNameLst>
                                      </p:cBhvr>
                                      <p:tavLst>
                                        <p:tav tm="0">
                                          <p:val>
                                            <p:strVal val="1+#ppt_h/2"/>
                                          </p:val>
                                        </p:tav>
                                        <p:tav tm="100000">
                                          <p:val>
                                            <p:strVal val="#ppt_y"/>
                                          </p:val>
                                        </p:tav>
                                      </p:tavLst>
                                    </p:anim>
                                  </p:childTnLst>
                                </p:cTn>
                              </p:par>
                              <p:par>
                                <p:cTn id="89" presetID="10" presetClass="entr" presetSubtype="0" fill="hold" nodeType="withEffect">
                                  <p:stCondLst>
                                    <p:cond delay="0"/>
                                  </p:stCondLst>
                                  <p:childTnLst>
                                    <p:set>
                                      <p:cBhvr>
                                        <p:cTn id="90" dur="1" fill="hold">
                                          <p:stCondLst>
                                            <p:cond delay="0"/>
                                          </p:stCondLst>
                                        </p:cTn>
                                        <p:tgtEl>
                                          <p:spTgt spid="126"/>
                                        </p:tgtEl>
                                        <p:attrNameLst>
                                          <p:attrName>style.visibility</p:attrName>
                                        </p:attrNameLst>
                                      </p:cBhvr>
                                      <p:to>
                                        <p:strVal val="visible"/>
                                      </p:to>
                                    </p:set>
                                    <p:animEffect transition="in" filter="fade">
                                      <p:cBhvr>
                                        <p:cTn id="91" dur="750"/>
                                        <p:tgtEl>
                                          <p:spTgt spid="126"/>
                                        </p:tgtEl>
                                      </p:cBhvr>
                                    </p:animEffect>
                                  </p:childTnLst>
                                </p:cTn>
                              </p:par>
                            </p:childTnLst>
                          </p:cTn>
                        </p:par>
                        <p:par>
                          <p:cTn id="92" fill="hold">
                            <p:stCondLst>
                              <p:cond delay="8550"/>
                            </p:stCondLst>
                            <p:childTnLst>
                              <p:par>
                                <p:cTn id="93" presetID="12" presetClass="entr" presetSubtype="8" fill="hold" grpId="0" nodeType="afterEffect">
                                  <p:stCondLst>
                                    <p:cond delay="0"/>
                                  </p:stCondLst>
                                  <p:childTnLst>
                                    <p:set>
                                      <p:cBhvr>
                                        <p:cTn id="94" dur="1" fill="hold">
                                          <p:stCondLst>
                                            <p:cond delay="0"/>
                                          </p:stCondLst>
                                        </p:cTn>
                                        <p:tgtEl>
                                          <p:spTgt spid="124"/>
                                        </p:tgtEl>
                                        <p:attrNameLst>
                                          <p:attrName>style.visibility</p:attrName>
                                        </p:attrNameLst>
                                      </p:cBhvr>
                                      <p:to>
                                        <p:strVal val="visible"/>
                                      </p:to>
                                    </p:set>
                                    <p:anim calcmode="lin" valueType="num">
                                      <p:cBhvr additive="base">
                                        <p:cTn id="95" dur="500"/>
                                        <p:tgtEl>
                                          <p:spTgt spid="124"/>
                                        </p:tgtEl>
                                        <p:attrNameLst>
                                          <p:attrName>ppt_x</p:attrName>
                                        </p:attrNameLst>
                                      </p:cBhvr>
                                      <p:tavLst>
                                        <p:tav tm="0">
                                          <p:val>
                                            <p:strVal val="#ppt_x-#ppt_w*1.125000"/>
                                          </p:val>
                                        </p:tav>
                                        <p:tav tm="100000">
                                          <p:val>
                                            <p:strVal val="#ppt_x"/>
                                          </p:val>
                                        </p:tav>
                                      </p:tavLst>
                                    </p:anim>
                                    <p:animEffect transition="in" filter="wipe(right)">
                                      <p:cBhvr>
                                        <p:cTn id="96" dur="500"/>
                                        <p:tgtEl>
                                          <p:spTgt spid="124"/>
                                        </p:tgtEl>
                                      </p:cBhvr>
                                    </p:animEffect>
                                  </p:childTnLst>
                                </p:cTn>
                              </p:par>
                            </p:childTnLst>
                          </p:cTn>
                        </p:par>
                        <p:par>
                          <p:cTn id="97" fill="hold">
                            <p:stCondLst>
                              <p:cond delay="9050"/>
                            </p:stCondLst>
                            <p:childTnLst>
                              <p:par>
                                <p:cTn id="98" presetID="12" presetClass="entr" presetSubtype="8" fill="hold" grpId="0" nodeType="afterEffect">
                                  <p:stCondLst>
                                    <p:cond delay="0"/>
                                  </p:stCondLst>
                                  <p:childTnLst>
                                    <p:set>
                                      <p:cBhvr>
                                        <p:cTn id="99" dur="1" fill="hold">
                                          <p:stCondLst>
                                            <p:cond delay="0"/>
                                          </p:stCondLst>
                                        </p:cTn>
                                        <p:tgtEl>
                                          <p:spTgt spid="123"/>
                                        </p:tgtEl>
                                        <p:attrNameLst>
                                          <p:attrName>style.visibility</p:attrName>
                                        </p:attrNameLst>
                                      </p:cBhvr>
                                      <p:to>
                                        <p:strVal val="visible"/>
                                      </p:to>
                                    </p:set>
                                    <p:anim calcmode="lin" valueType="num">
                                      <p:cBhvr additive="base">
                                        <p:cTn id="100" dur="500"/>
                                        <p:tgtEl>
                                          <p:spTgt spid="123"/>
                                        </p:tgtEl>
                                        <p:attrNameLst>
                                          <p:attrName>ppt_x</p:attrName>
                                        </p:attrNameLst>
                                      </p:cBhvr>
                                      <p:tavLst>
                                        <p:tav tm="0">
                                          <p:val>
                                            <p:strVal val="#ppt_x-#ppt_w*1.125000"/>
                                          </p:val>
                                        </p:tav>
                                        <p:tav tm="100000">
                                          <p:val>
                                            <p:strVal val="#ppt_x"/>
                                          </p:val>
                                        </p:tav>
                                      </p:tavLst>
                                    </p:anim>
                                    <p:animEffect transition="in" filter="wipe(right)">
                                      <p:cBhvr>
                                        <p:cTn id="101" dur="500"/>
                                        <p:tgtEl>
                                          <p:spTgt spid="123"/>
                                        </p:tgtEl>
                                      </p:cBhvr>
                                    </p:animEffect>
                                  </p:childTnLst>
                                </p:cTn>
                              </p:par>
                            </p:childTnLst>
                          </p:cTn>
                        </p:par>
                        <p:par>
                          <p:cTn id="102" fill="hold">
                            <p:stCondLst>
                              <p:cond delay="9550"/>
                            </p:stCondLst>
                            <p:childTnLst>
                              <p:par>
                                <p:cTn id="103" presetID="53" presetClass="entr" presetSubtype="16" fill="hold" grpId="0" nodeType="afterEffect">
                                  <p:stCondLst>
                                    <p:cond delay="0"/>
                                  </p:stCondLst>
                                  <p:iterate type="lt">
                                    <p:tmPct val="10000"/>
                                  </p:iterate>
                                  <p:childTnLst>
                                    <p:set>
                                      <p:cBhvr>
                                        <p:cTn id="104" dur="1" fill="hold">
                                          <p:stCondLst>
                                            <p:cond delay="0"/>
                                          </p:stCondLst>
                                        </p:cTn>
                                        <p:tgtEl>
                                          <p:spTgt spid="143"/>
                                        </p:tgtEl>
                                        <p:attrNameLst>
                                          <p:attrName>style.visibility</p:attrName>
                                        </p:attrNameLst>
                                      </p:cBhvr>
                                      <p:to>
                                        <p:strVal val="visible"/>
                                      </p:to>
                                    </p:set>
                                    <p:anim calcmode="lin" valueType="num">
                                      <p:cBhvr>
                                        <p:cTn id="105" dur="250" fill="hold"/>
                                        <p:tgtEl>
                                          <p:spTgt spid="143"/>
                                        </p:tgtEl>
                                        <p:attrNameLst>
                                          <p:attrName>ppt_w</p:attrName>
                                        </p:attrNameLst>
                                      </p:cBhvr>
                                      <p:tavLst>
                                        <p:tav tm="0">
                                          <p:val>
                                            <p:fltVal val="0"/>
                                          </p:val>
                                        </p:tav>
                                        <p:tav tm="100000">
                                          <p:val>
                                            <p:strVal val="#ppt_w"/>
                                          </p:val>
                                        </p:tav>
                                      </p:tavLst>
                                    </p:anim>
                                    <p:anim calcmode="lin" valueType="num">
                                      <p:cBhvr>
                                        <p:cTn id="106" dur="250" fill="hold"/>
                                        <p:tgtEl>
                                          <p:spTgt spid="143"/>
                                        </p:tgtEl>
                                        <p:attrNameLst>
                                          <p:attrName>ppt_h</p:attrName>
                                        </p:attrNameLst>
                                      </p:cBhvr>
                                      <p:tavLst>
                                        <p:tav tm="0">
                                          <p:val>
                                            <p:fltVal val="0"/>
                                          </p:val>
                                        </p:tav>
                                        <p:tav tm="100000">
                                          <p:val>
                                            <p:strVal val="#ppt_h"/>
                                          </p:val>
                                        </p:tav>
                                      </p:tavLst>
                                    </p:anim>
                                    <p:animEffect transition="in" filter="fade">
                                      <p:cBhvr>
                                        <p:cTn id="107" dur="250"/>
                                        <p:tgtEl>
                                          <p:spTgt spid="143"/>
                                        </p:tgtEl>
                                      </p:cBhvr>
                                    </p:animEffect>
                                  </p:childTnLst>
                                </p:cTn>
                              </p:par>
                            </p:childTnLst>
                          </p:cTn>
                        </p:par>
                        <p:par>
                          <p:cTn id="108" fill="hold">
                            <p:stCondLst>
                              <p:cond delay="9950"/>
                            </p:stCondLst>
                            <p:childTnLst>
                              <p:par>
                                <p:cTn id="109" presetID="53" presetClass="entr" presetSubtype="16" fill="hold" grpId="0" nodeType="afterEffect">
                                  <p:stCondLst>
                                    <p:cond delay="0"/>
                                  </p:stCondLst>
                                  <p:iterate type="lt">
                                    <p:tmPct val="10000"/>
                                  </p:iterate>
                                  <p:childTnLst>
                                    <p:set>
                                      <p:cBhvr>
                                        <p:cTn id="110" dur="1" fill="hold">
                                          <p:stCondLst>
                                            <p:cond delay="0"/>
                                          </p:stCondLst>
                                        </p:cTn>
                                        <p:tgtEl>
                                          <p:spTgt spid="144"/>
                                        </p:tgtEl>
                                        <p:attrNameLst>
                                          <p:attrName>style.visibility</p:attrName>
                                        </p:attrNameLst>
                                      </p:cBhvr>
                                      <p:to>
                                        <p:strVal val="visible"/>
                                      </p:to>
                                    </p:set>
                                    <p:anim calcmode="lin" valueType="num">
                                      <p:cBhvr>
                                        <p:cTn id="111" dur="250" fill="hold"/>
                                        <p:tgtEl>
                                          <p:spTgt spid="144"/>
                                        </p:tgtEl>
                                        <p:attrNameLst>
                                          <p:attrName>ppt_w</p:attrName>
                                        </p:attrNameLst>
                                      </p:cBhvr>
                                      <p:tavLst>
                                        <p:tav tm="0">
                                          <p:val>
                                            <p:fltVal val="0"/>
                                          </p:val>
                                        </p:tav>
                                        <p:tav tm="100000">
                                          <p:val>
                                            <p:strVal val="#ppt_w"/>
                                          </p:val>
                                        </p:tav>
                                      </p:tavLst>
                                    </p:anim>
                                    <p:anim calcmode="lin" valueType="num">
                                      <p:cBhvr>
                                        <p:cTn id="112" dur="250" fill="hold"/>
                                        <p:tgtEl>
                                          <p:spTgt spid="144"/>
                                        </p:tgtEl>
                                        <p:attrNameLst>
                                          <p:attrName>ppt_h</p:attrName>
                                        </p:attrNameLst>
                                      </p:cBhvr>
                                      <p:tavLst>
                                        <p:tav tm="0">
                                          <p:val>
                                            <p:fltVal val="0"/>
                                          </p:val>
                                        </p:tav>
                                        <p:tav tm="100000">
                                          <p:val>
                                            <p:strVal val="#ppt_h"/>
                                          </p:val>
                                        </p:tav>
                                      </p:tavLst>
                                    </p:anim>
                                    <p:animEffect transition="in" filter="fade">
                                      <p:cBhvr>
                                        <p:cTn id="113" dur="250"/>
                                        <p:tgtEl>
                                          <p:spTgt spid="144"/>
                                        </p:tgtEl>
                                      </p:cBhvr>
                                    </p:animEffect>
                                  </p:childTnLst>
                                </p:cTn>
                              </p:par>
                            </p:childTnLst>
                          </p:cTn>
                        </p:par>
                        <p:par>
                          <p:cTn id="114" fill="hold">
                            <p:stCondLst>
                              <p:cond delay="10350"/>
                            </p:stCondLst>
                            <p:childTnLst>
                              <p:par>
                                <p:cTn id="115" presetID="2" presetClass="entr" presetSubtype="4" decel="100000" fill="hold" nodeType="afterEffect">
                                  <p:stCondLst>
                                    <p:cond delay="0"/>
                                  </p:stCondLst>
                                  <p:childTnLst>
                                    <p:set>
                                      <p:cBhvr>
                                        <p:cTn id="116" dur="1" fill="hold">
                                          <p:stCondLst>
                                            <p:cond delay="0"/>
                                          </p:stCondLst>
                                        </p:cTn>
                                        <p:tgtEl>
                                          <p:spTgt spid="135"/>
                                        </p:tgtEl>
                                        <p:attrNameLst>
                                          <p:attrName>style.visibility</p:attrName>
                                        </p:attrNameLst>
                                      </p:cBhvr>
                                      <p:to>
                                        <p:strVal val="visible"/>
                                      </p:to>
                                    </p:set>
                                    <p:anim calcmode="lin" valueType="num">
                                      <p:cBhvr additive="base">
                                        <p:cTn id="117" dur="500" fill="hold"/>
                                        <p:tgtEl>
                                          <p:spTgt spid="135"/>
                                        </p:tgtEl>
                                        <p:attrNameLst>
                                          <p:attrName>ppt_x</p:attrName>
                                        </p:attrNameLst>
                                      </p:cBhvr>
                                      <p:tavLst>
                                        <p:tav tm="0">
                                          <p:val>
                                            <p:strVal val="#ppt_x"/>
                                          </p:val>
                                        </p:tav>
                                        <p:tav tm="100000">
                                          <p:val>
                                            <p:strVal val="#ppt_x"/>
                                          </p:val>
                                        </p:tav>
                                      </p:tavLst>
                                    </p:anim>
                                    <p:anim calcmode="lin" valueType="num">
                                      <p:cBhvr additive="base">
                                        <p:cTn id="118" dur="500" fill="hold"/>
                                        <p:tgtEl>
                                          <p:spTgt spid="135"/>
                                        </p:tgtEl>
                                        <p:attrNameLst>
                                          <p:attrName>ppt_y</p:attrName>
                                        </p:attrNameLst>
                                      </p:cBhvr>
                                      <p:tavLst>
                                        <p:tav tm="0">
                                          <p:val>
                                            <p:strVal val="1+#ppt_h/2"/>
                                          </p:val>
                                        </p:tav>
                                        <p:tav tm="100000">
                                          <p:val>
                                            <p:strVal val="#ppt_y"/>
                                          </p:val>
                                        </p:tav>
                                      </p:tavLst>
                                    </p:anim>
                                  </p:childTnLst>
                                </p:cTn>
                              </p:par>
                              <p:par>
                                <p:cTn id="119" presetID="10" presetClass="entr" presetSubtype="0" fill="hold" nodeType="withEffect">
                                  <p:stCondLst>
                                    <p:cond delay="0"/>
                                  </p:stCondLst>
                                  <p:childTnLst>
                                    <p:set>
                                      <p:cBhvr>
                                        <p:cTn id="120" dur="1" fill="hold">
                                          <p:stCondLst>
                                            <p:cond delay="0"/>
                                          </p:stCondLst>
                                        </p:cTn>
                                        <p:tgtEl>
                                          <p:spTgt spid="135"/>
                                        </p:tgtEl>
                                        <p:attrNameLst>
                                          <p:attrName>style.visibility</p:attrName>
                                        </p:attrNameLst>
                                      </p:cBhvr>
                                      <p:to>
                                        <p:strVal val="visible"/>
                                      </p:to>
                                    </p:set>
                                    <p:animEffect transition="in" filter="fade">
                                      <p:cBhvr>
                                        <p:cTn id="121" dur="500"/>
                                        <p:tgtEl>
                                          <p:spTgt spid="135"/>
                                        </p:tgtEl>
                                      </p:cBhvr>
                                    </p:animEffect>
                                  </p:childTnLst>
                                </p:cTn>
                              </p:par>
                            </p:childTnLst>
                          </p:cTn>
                        </p:par>
                        <p:par>
                          <p:cTn id="122" fill="hold">
                            <p:stCondLst>
                              <p:cond delay="10850"/>
                            </p:stCondLst>
                            <p:childTnLst>
                              <p:par>
                                <p:cTn id="123" presetID="12" presetClass="entr" presetSubtype="8" fill="hold" grpId="0" nodeType="afterEffect">
                                  <p:stCondLst>
                                    <p:cond delay="0"/>
                                  </p:stCondLst>
                                  <p:childTnLst>
                                    <p:set>
                                      <p:cBhvr>
                                        <p:cTn id="124" dur="1" fill="hold">
                                          <p:stCondLst>
                                            <p:cond delay="0"/>
                                          </p:stCondLst>
                                        </p:cTn>
                                        <p:tgtEl>
                                          <p:spTgt spid="133"/>
                                        </p:tgtEl>
                                        <p:attrNameLst>
                                          <p:attrName>style.visibility</p:attrName>
                                        </p:attrNameLst>
                                      </p:cBhvr>
                                      <p:to>
                                        <p:strVal val="visible"/>
                                      </p:to>
                                    </p:set>
                                    <p:anim calcmode="lin" valueType="num">
                                      <p:cBhvr additive="base">
                                        <p:cTn id="125" dur="500"/>
                                        <p:tgtEl>
                                          <p:spTgt spid="133"/>
                                        </p:tgtEl>
                                        <p:attrNameLst>
                                          <p:attrName>ppt_x</p:attrName>
                                        </p:attrNameLst>
                                      </p:cBhvr>
                                      <p:tavLst>
                                        <p:tav tm="0">
                                          <p:val>
                                            <p:strVal val="#ppt_x-#ppt_w*1.125000"/>
                                          </p:val>
                                        </p:tav>
                                        <p:tav tm="100000">
                                          <p:val>
                                            <p:strVal val="#ppt_x"/>
                                          </p:val>
                                        </p:tav>
                                      </p:tavLst>
                                    </p:anim>
                                    <p:animEffect transition="in" filter="wipe(right)">
                                      <p:cBhvr>
                                        <p:cTn id="126" dur="500"/>
                                        <p:tgtEl>
                                          <p:spTgt spid="133"/>
                                        </p:tgtEl>
                                      </p:cBhvr>
                                    </p:animEffect>
                                  </p:childTnLst>
                                </p:cTn>
                              </p:par>
                            </p:childTnLst>
                          </p:cTn>
                        </p:par>
                        <p:par>
                          <p:cTn id="127" fill="hold">
                            <p:stCondLst>
                              <p:cond delay="11350"/>
                            </p:stCondLst>
                            <p:childTnLst>
                              <p:par>
                                <p:cTn id="128" presetID="12" presetClass="entr" presetSubtype="8" fill="hold" grpId="0" nodeType="afterEffect">
                                  <p:stCondLst>
                                    <p:cond delay="0"/>
                                  </p:stCondLst>
                                  <p:childTnLst>
                                    <p:set>
                                      <p:cBhvr>
                                        <p:cTn id="129" dur="1" fill="hold">
                                          <p:stCondLst>
                                            <p:cond delay="0"/>
                                          </p:stCondLst>
                                        </p:cTn>
                                        <p:tgtEl>
                                          <p:spTgt spid="132"/>
                                        </p:tgtEl>
                                        <p:attrNameLst>
                                          <p:attrName>style.visibility</p:attrName>
                                        </p:attrNameLst>
                                      </p:cBhvr>
                                      <p:to>
                                        <p:strVal val="visible"/>
                                      </p:to>
                                    </p:set>
                                    <p:anim calcmode="lin" valueType="num">
                                      <p:cBhvr additive="base">
                                        <p:cTn id="130" dur="500"/>
                                        <p:tgtEl>
                                          <p:spTgt spid="132"/>
                                        </p:tgtEl>
                                        <p:attrNameLst>
                                          <p:attrName>ppt_x</p:attrName>
                                        </p:attrNameLst>
                                      </p:cBhvr>
                                      <p:tavLst>
                                        <p:tav tm="0">
                                          <p:val>
                                            <p:strVal val="#ppt_x-#ppt_w*1.125000"/>
                                          </p:val>
                                        </p:tav>
                                        <p:tav tm="100000">
                                          <p:val>
                                            <p:strVal val="#ppt_x"/>
                                          </p:val>
                                        </p:tav>
                                      </p:tavLst>
                                    </p:anim>
                                    <p:animEffect transition="in" filter="wipe(right)">
                                      <p:cBhvr>
                                        <p:cTn id="131" dur="500"/>
                                        <p:tgtEl>
                                          <p:spTgt spid="132"/>
                                        </p:tgtEl>
                                      </p:cBhvr>
                                    </p:animEffect>
                                  </p:childTnLst>
                                </p:cTn>
                              </p:par>
                            </p:childTnLst>
                          </p:cTn>
                        </p:par>
                        <p:par>
                          <p:cTn id="132" fill="hold">
                            <p:stCondLst>
                              <p:cond delay="11850"/>
                            </p:stCondLst>
                            <p:childTnLst>
                              <p:par>
                                <p:cTn id="133" presetID="53" presetClass="entr" presetSubtype="16" fill="hold" grpId="0" nodeType="afterEffect">
                                  <p:stCondLst>
                                    <p:cond delay="0"/>
                                  </p:stCondLst>
                                  <p:iterate type="lt">
                                    <p:tmPct val="10000"/>
                                  </p:iterate>
                                  <p:childTnLst>
                                    <p:set>
                                      <p:cBhvr>
                                        <p:cTn id="134" dur="1" fill="hold">
                                          <p:stCondLst>
                                            <p:cond delay="0"/>
                                          </p:stCondLst>
                                        </p:cTn>
                                        <p:tgtEl>
                                          <p:spTgt spid="145"/>
                                        </p:tgtEl>
                                        <p:attrNameLst>
                                          <p:attrName>style.visibility</p:attrName>
                                        </p:attrNameLst>
                                      </p:cBhvr>
                                      <p:to>
                                        <p:strVal val="visible"/>
                                      </p:to>
                                    </p:set>
                                    <p:anim calcmode="lin" valueType="num">
                                      <p:cBhvr>
                                        <p:cTn id="135" dur="250" fill="hold"/>
                                        <p:tgtEl>
                                          <p:spTgt spid="145"/>
                                        </p:tgtEl>
                                        <p:attrNameLst>
                                          <p:attrName>ppt_w</p:attrName>
                                        </p:attrNameLst>
                                      </p:cBhvr>
                                      <p:tavLst>
                                        <p:tav tm="0">
                                          <p:val>
                                            <p:fltVal val="0"/>
                                          </p:val>
                                        </p:tav>
                                        <p:tav tm="100000">
                                          <p:val>
                                            <p:strVal val="#ppt_w"/>
                                          </p:val>
                                        </p:tav>
                                      </p:tavLst>
                                    </p:anim>
                                    <p:anim calcmode="lin" valueType="num">
                                      <p:cBhvr>
                                        <p:cTn id="136" dur="250" fill="hold"/>
                                        <p:tgtEl>
                                          <p:spTgt spid="145"/>
                                        </p:tgtEl>
                                        <p:attrNameLst>
                                          <p:attrName>ppt_h</p:attrName>
                                        </p:attrNameLst>
                                      </p:cBhvr>
                                      <p:tavLst>
                                        <p:tav tm="0">
                                          <p:val>
                                            <p:fltVal val="0"/>
                                          </p:val>
                                        </p:tav>
                                        <p:tav tm="100000">
                                          <p:val>
                                            <p:strVal val="#ppt_h"/>
                                          </p:val>
                                        </p:tav>
                                      </p:tavLst>
                                    </p:anim>
                                    <p:animEffect transition="in" filter="fade">
                                      <p:cBhvr>
                                        <p:cTn id="137" dur="250"/>
                                        <p:tgtEl>
                                          <p:spTgt spid="145"/>
                                        </p:tgtEl>
                                      </p:cBhvr>
                                    </p:animEffect>
                                  </p:childTnLst>
                                </p:cTn>
                              </p:par>
                            </p:childTnLst>
                          </p:cTn>
                        </p:par>
                        <p:par>
                          <p:cTn id="138" fill="hold">
                            <p:stCondLst>
                              <p:cond delay="12250"/>
                            </p:stCondLst>
                            <p:childTnLst>
                              <p:par>
                                <p:cTn id="139" presetID="53" presetClass="entr" presetSubtype="16" fill="hold" grpId="0" nodeType="afterEffect">
                                  <p:stCondLst>
                                    <p:cond delay="0"/>
                                  </p:stCondLst>
                                  <p:iterate type="lt">
                                    <p:tmPct val="10000"/>
                                  </p:iterate>
                                  <p:childTnLst>
                                    <p:set>
                                      <p:cBhvr>
                                        <p:cTn id="140" dur="1" fill="hold">
                                          <p:stCondLst>
                                            <p:cond delay="0"/>
                                          </p:stCondLst>
                                        </p:cTn>
                                        <p:tgtEl>
                                          <p:spTgt spid="146"/>
                                        </p:tgtEl>
                                        <p:attrNameLst>
                                          <p:attrName>style.visibility</p:attrName>
                                        </p:attrNameLst>
                                      </p:cBhvr>
                                      <p:to>
                                        <p:strVal val="visible"/>
                                      </p:to>
                                    </p:set>
                                    <p:anim calcmode="lin" valueType="num">
                                      <p:cBhvr>
                                        <p:cTn id="141" dur="250" fill="hold"/>
                                        <p:tgtEl>
                                          <p:spTgt spid="146"/>
                                        </p:tgtEl>
                                        <p:attrNameLst>
                                          <p:attrName>ppt_w</p:attrName>
                                        </p:attrNameLst>
                                      </p:cBhvr>
                                      <p:tavLst>
                                        <p:tav tm="0">
                                          <p:val>
                                            <p:fltVal val="0"/>
                                          </p:val>
                                        </p:tav>
                                        <p:tav tm="100000">
                                          <p:val>
                                            <p:strVal val="#ppt_w"/>
                                          </p:val>
                                        </p:tav>
                                      </p:tavLst>
                                    </p:anim>
                                    <p:anim calcmode="lin" valueType="num">
                                      <p:cBhvr>
                                        <p:cTn id="142" dur="250" fill="hold"/>
                                        <p:tgtEl>
                                          <p:spTgt spid="146"/>
                                        </p:tgtEl>
                                        <p:attrNameLst>
                                          <p:attrName>ppt_h</p:attrName>
                                        </p:attrNameLst>
                                      </p:cBhvr>
                                      <p:tavLst>
                                        <p:tav tm="0">
                                          <p:val>
                                            <p:fltVal val="0"/>
                                          </p:val>
                                        </p:tav>
                                        <p:tav tm="100000">
                                          <p:val>
                                            <p:strVal val="#ppt_h"/>
                                          </p:val>
                                        </p:tav>
                                      </p:tavLst>
                                    </p:anim>
                                    <p:animEffect transition="in" filter="fade">
                                      <p:cBhvr>
                                        <p:cTn id="143" dur="25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7" grpId="0"/>
      <p:bldP spid="113" grpId="0"/>
      <p:bldP spid="114" grpId="0" animBg="1"/>
      <p:bldP spid="115" grpId="0" animBg="1"/>
      <p:bldP spid="123" grpId="0" animBg="1"/>
      <p:bldP spid="124" grpId="0" animBg="1"/>
      <p:bldP spid="132" grpId="0" animBg="1"/>
      <p:bldP spid="133" grpId="0" animBg="1"/>
      <p:bldP spid="141" grpId="0"/>
      <p:bldP spid="142" grpId="0"/>
      <p:bldP spid="143" grpId="0"/>
      <p:bldP spid="144" grpId="0"/>
      <p:bldP spid="145" grpId="0"/>
      <p:bldP spid="146"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22000"/>
                    </a14:imgEffect>
                  </a14:imgLayer>
                </a14:imgProps>
              </a:ext>
              <a:ext uri="{28A0092B-C50C-407E-A947-70E740481C1C}">
                <a14:useLocalDpi xmlns:a14="http://schemas.microsoft.com/office/drawing/2010/main"/>
              </a:ext>
            </a:extLst>
          </a:blip>
          <a:srcRect/>
          <a:stretch/>
        </p:blipFill>
        <p:spPr>
          <a:xfrm>
            <a:off x="9066496" y="3783989"/>
            <a:ext cx="2781674" cy="1870024"/>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pic>
        <p:nvPicPr>
          <p:cNvPr id="36" name="图片 35"/>
          <p:cNvPicPr>
            <a:picLocks noChangeAspect="1"/>
          </p:cNvPicPr>
          <p:nvPr/>
        </p:nvPicPr>
        <p:blipFill>
          <a:blip r:embed="rId6" cstate="screen">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a:ext>
            </a:extLst>
          </a:blip>
          <a:stretch>
            <a:fillRect/>
          </a:stretch>
        </p:blipFill>
        <p:spPr>
          <a:xfrm>
            <a:off x="336947" y="1788382"/>
            <a:ext cx="2805112" cy="1874037"/>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pic>
        <p:nvPicPr>
          <p:cNvPr id="37" name="图片 36"/>
          <p:cNvPicPr>
            <a:picLocks noChangeAspect="1"/>
          </p:cNvPicPr>
          <p:nvPr/>
        </p:nvPicPr>
        <p:blipFill rotWithShape="1">
          <a:blip r:embed="rId8" cstate="screen">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a:ext>
            </a:extLst>
          </a:blip>
          <a:srcRect/>
          <a:stretch/>
        </p:blipFill>
        <p:spPr>
          <a:xfrm>
            <a:off x="6157856" y="1790696"/>
            <a:ext cx="2811002" cy="1871722"/>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pic>
        <p:nvPicPr>
          <p:cNvPr id="40" name="图片 39"/>
          <p:cNvPicPr>
            <a:picLocks noChangeAspect="1"/>
          </p:cNvPicPr>
          <p:nvPr/>
        </p:nvPicPr>
        <p:blipFill rotWithShape="1">
          <a:blip r:embed="rId10" cstate="screen">
            <a:extLst>
              <a:ext uri="{BEBA8EAE-BF5A-486C-A8C5-ECC9F3942E4B}">
                <a14:imgProps xmlns:a14="http://schemas.microsoft.com/office/drawing/2010/main">
                  <a14:imgLayer r:embed="rId11">
                    <a14:imgEffect>
                      <a14:saturation sat="33000"/>
                    </a14:imgEffect>
                  </a14:imgLayer>
                </a14:imgProps>
              </a:ext>
              <a:ext uri="{28A0092B-C50C-407E-A947-70E740481C1C}">
                <a14:useLocalDpi xmlns:a14="http://schemas.microsoft.com/office/drawing/2010/main"/>
              </a:ext>
            </a:extLst>
          </a:blip>
          <a:srcRect/>
          <a:stretch/>
        </p:blipFill>
        <p:spPr>
          <a:xfrm>
            <a:off x="3248151" y="3794635"/>
            <a:ext cx="2811002" cy="1859379"/>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grpSp>
        <p:nvGrpSpPr>
          <p:cNvPr id="5" name="组合 4"/>
          <p:cNvGrpSpPr/>
          <p:nvPr/>
        </p:nvGrpSpPr>
        <p:grpSpPr>
          <a:xfrm>
            <a:off x="3248151" y="1790696"/>
            <a:ext cx="2811002" cy="1871723"/>
            <a:chOff x="3181434" y="1805261"/>
            <a:chExt cx="2970812" cy="1978134"/>
          </a:xfrm>
        </p:grpSpPr>
        <p:sp>
          <p:nvSpPr>
            <p:cNvPr id="4" name="圆角矩形 3"/>
            <p:cNvSpPr/>
            <p:nvPr/>
          </p:nvSpPr>
          <p:spPr>
            <a:xfrm>
              <a:off x="3181434" y="1805261"/>
              <a:ext cx="2970812" cy="1978134"/>
            </a:xfrm>
            <a:prstGeom prst="roundRect">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3445368" y="2514241"/>
              <a:ext cx="2407339" cy="683076"/>
            </a:xfrm>
            <a:prstGeom prst="rect">
              <a:avLst/>
            </a:prstGeom>
            <a:noFill/>
          </p:spPr>
          <p:txBody>
            <a:bodyPr wrap="square" rtlCol="0">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这里可以添加主要内容这里可以添加主要内容这里可以添加主要内容</a:t>
              </a:r>
            </a:p>
          </p:txBody>
        </p:sp>
        <p:sp>
          <p:nvSpPr>
            <p:cNvPr id="65" name="TextBox 64"/>
            <p:cNvSpPr txBox="1"/>
            <p:nvPr/>
          </p:nvSpPr>
          <p:spPr>
            <a:xfrm>
              <a:off x="4081346" y="2114131"/>
              <a:ext cx="1170988" cy="390329"/>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项目名称</a:t>
              </a:r>
            </a:p>
          </p:txBody>
        </p:sp>
      </p:grpSp>
      <p:grpSp>
        <p:nvGrpSpPr>
          <p:cNvPr id="29" name="组合 28"/>
          <p:cNvGrpSpPr/>
          <p:nvPr/>
        </p:nvGrpSpPr>
        <p:grpSpPr>
          <a:xfrm>
            <a:off x="9066496" y="1790696"/>
            <a:ext cx="2811002" cy="1871723"/>
            <a:chOff x="3181434" y="1805261"/>
            <a:chExt cx="2970812" cy="1978134"/>
          </a:xfrm>
        </p:grpSpPr>
        <p:sp>
          <p:nvSpPr>
            <p:cNvPr id="30" name="圆角矩形 29"/>
            <p:cNvSpPr/>
            <p:nvPr/>
          </p:nvSpPr>
          <p:spPr>
            <a:xfrm>
              <a:off x="3181434" y="1805261"/>
              <a:ext cx="2970812" cy="1978134"/>
            </a:xfrm>
            <a:prstGeom prst="roundRect">
              <a:avLst/>
            </a:prstGeom>
            <a:solidFill>
              <a:schemeClr val="accent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3445368" y="2514241"/>
              <a:ext cx="2407339" cy="683076"/>
            </a:xfrm>
            <a:prstGeom prst="rect">
              <a:avLst/>
            </a:prstGeom>
            <a:noFill/>
          </p:spPr>
          <p:txBody>
            <a:bodyPr wrap="square" rtlCol="0">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这里可以添加主要内容这里可以添加主要内容这里可以添加主要内容</a:t>
              </a:r>
            </a:p>
          </p:txBody>
        </p:sp>
        <p:sp>
          <p:nvSpPr>
            <p:cNvPr id="32" name="TextBox 31"/>
            <p:cNvSpPr txBox="1"/>
            <p:nvPr/>
          </p:nvSpPr>
          <p:spPr>
            <a:xfrm>
              <a:off x="4081346" y="2114131"/>
              <a:ext cx="1170988" cy="390329"/>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项目名称</a:t>
              </a:r>
            </a:p>
          </p:txBody>
        </p:sp>
      </p:grpSp>
      <p:grpSp>
        <p:nvGrpSpPr>
          <p:cNvPr id="28" name="组合 27"/>
          <p:cNvGrpSpPr/>
          <p:nvPr/>
        </p:nvGrpSpPr>
        <p:grpSpPr>
          <a:xfrm>
            <a:off x="336947" y="3782291"/>
            <a:ext cx="2811002" cy="1871723"/>
            <a:chOff x="3181434" y="1805261"/>
            <a:chExt cx="2970812" cy="1978134"/>
          </a:xfrm>
        </p:grpSpPr>
        <p:sp>
          <p:nvSpPr>
            <p:cNvPr id="33" name="圆角矩形 32"/>
            <p:cNvSpPr/>
            <p:nvPr/>
          </p:nvSpPr>
          <p:spPr>
            <a:xfrm>
              <a:off x="3181434" y="1805261"/>
              <a:ext cx="2970812" cy="1978134"/>
            </a:xfrm>
            <a:prstGeom prst="roundRect">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3445368" y="2723986"/>
              <a:ext cx="2407339" cy="683076"/>
            </a:xfrm>
            <a:prstGeom prst="rect">
              <a:avLst/>
            </a:prstGeom>
            <a:noFill/>
          </p:spPr>
          <p:txBody>
            <a:bodyPr wrap="square" rtlCol="0">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这里可以添加主要内容这里可以添加主要内容这里可以添加主要内容</a:t>
              </a:r>
            </a:p>
          </p:txBody>
        </p:sp>
        <p:sp>
          <p:nvSpPr>
            <p:cNvPr id="38" name="TextBox 37"/>
            <p:cNvSpPr txBox="1"/>
            <p:nvPr/>
          </p:nvSpPr>
          <p:spPr>
            <a:xfrm>
              <a:off x="4081346" y="2323876"/>
              <a:ext cx="1170988" cy="390329"/>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项目名称</a:t>
              </a:r>
            </a:p>
          </p:txBody>
        </p:sp>
      </p:grpSp>
      <p:grpSp>
        <p:nvGrpSpPr>
          <p:cNvPr id="41" name="组合 40"/>
          <p:cNvGrpSpPr/>
          <p:nvPr/>
        </p:nvGrpSpPr>
        <p:grpSpPr>
          <a:xfrm>
            <a:off x="6157856" y="3782291"/>
            <a:ext cx="2811002" cy="1871723"/>
            <a:chOff x="3181434" y="1805261"/>
            <a:chExt cx="2970812" cy="1978134"/>
          </a:xfrm>
        </p:grpSpPr>
        <p:sp>
          <p:nvSpPr>
            <p:cNvPr id="42" name="圆角矩形 41"/>
            <p:cNvSpPr/>
            <p:nvPr/>
          </p:nvSpPr>
          <p:spPr>
            <a:xfrm>
              <a:off x="3181434" y="1805261"/>
              <a:ext cx="2970812" cy="1978134"/>
            </a:xfrm>
            <a:prstGeom prst="roundRect">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445368" y="2754763"/>
              <a:ext cx="2407339" cy="683076"/>
            </a:xfrm>
            <a:prstGeom prst="rect">
              <a:avLst/>
            </a:prstGeom>
            <a:noFill/>
          </p:spPr>
          <p:txBody>
            <a:bodyPr wrap="square" rtlCol="0">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这里可以添加主要内容这里可以添加主要内容这里可以添加主要内容</a:t>
              </a:r>
            </a:p>
          </p:txBody>
        </p:sp>
        <p:sp>
          <p:nvSpPr>
            <p:cNvPr id="44" name="TextBox 43"/>
            <p:cNvSpPr txBox="1"/>
            <p:nvPr/>
          </p:nvSpPr>
          <p:spPr>
            <a:xfrm>
              <a:off x="4081346" y="2354654"/>
              <a:ext cx="1170988" cy="390329"/>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项目名称</a:t>
              </a:r>
            </a:p>
          </p:txBody>
        </p:sp>
      </p:grpSp>
      <p:grpSp>
        <p:nvGrpSpPr>
          <p:cNvPr id="47" name="组合 46"/>
          <p:cNvGrpSpPr/>
          <p:nvPr/>
        </p:nvGrpSpPr>
        <p:grpSpPr>
          <a:xfrm>
            <a:off x="1262060" y="3227936"/>
            <a:ext cx="960776" cy="960776"/>
            <a:chOff x="1685658" y="3209869"/>
            <a:chExt cx="960776" cy="960776"/>
          </a:xfrm>
        </p:grpSpPr>
        <p:sp>
          <p:nvSpPr>
            <p:cNvPr id="48" name="椭圆 47"/>
            <p:cNvSpPr/>
            <p:nvPr/>
          </p:nvSpPr>
          <p:spPr>
            <a:xfrm>
              <a:off x="1685658" y="3209869"/>
              <a:ext cx="960776" cy="960776"/>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1737883" y="3508758"/>
              <a:ext cx="856325" cy="400110"/>
            </a:xfrm>
            <a:prstGeom prst="rect">
              <a:avLst/>
            </a:prstGeom>
            <a:noFill/>
          </p:spPr>
          <p:txBody>
            <a:bodyPr wrap="none" rtlCol="0">
              <a:spAutoFit/>
            </a:bodyPr>
            <a:lstStyle>
              <a:defPPr>
                <a:defRPr lang="zh-CN"/>
              </a:defPPr>
              <a:lvl1pPr algn="ctr">
                <a:defRPr sz="24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zh-CN" altLang="en-US" sz="2000" dirty="0">
                  <a:solidFill>
                    <a:schemeClr val="tx1">
                      <a:lumMod val="65000"/>
                      <a:lumOff val="35000"/>
                    </a:schemeClr>
                  </a:solidFill>
                </a:rPr>
                <a:t>项目</a:t>
              </a:r>
              <a:r>
                <a:rPr lang="en-US" altLang="zh-CN" sz="2000" dirty="0">
                  <a:solidFill>
                    <a:schemeClr val="tx1">
                      <a:lumMod val="65000"/>
                      <a:lumOff val="35000"/>
                    </a:schemeClr>
                  </a:solidFill>
                </a:rPr>
                <a:t>1</a:t>
              </a:r>
              <a:endParaRPr lang="zh-CN" altLang="en-US" sz="2000" dirty="0">
                <a:solidFill>
                  <a:schemeClr val="tx1">
                    <a:lumMod val="65000"/>
                    <a:lumOff val="35000"/>
                  </a:schemeClr>
                </a:solidFill>
              </a:endParaRPr>
            </a:p>
          </p:txBody>
        </p:sp>
      </p:grpSp>
      <p:grpSp>
        <p:nvGrpSpPr>
          <p:cNvPr id="61" name="组合 60"/>
          <p:cNvGrpSpPr/>
          <p:nvPr/>
        </p:nvGrpSpPr>
        <p:grpSpPr>
          <a:xfrm>
            <a:off x="4171086" y="3227936"/>
            <a:ext cx="960776" cy="960776"/>
            <a:chOff x="1685658" y="3209869"/>
            <a:chExt cx="960776" cy="960776"/>
          </a:xfrm>
        </p:grpSpPr>
        <p:sp>
          <p:nvSpPr>
            <p:cNvPr id="62" name="椭圆 61"/>
            <p:cNvSpPr/>
            <p:nvPr/>
          </p:nvSpPr>
          <p:spPr>
            <a:xfrm>
              <a:off x="1685658" y="3209869"/>
              <a:ext cx="960776" cy="960776"/>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1737883" y="3490202"/>
              <a:ext cx="856325" cy="400110"/>
            </a:xfrm>
            <a:prstGeom prst="rect">
              <a:avLst/>
            </a:prstGeom>
            <a:noFill/>
          </p:spPr>
          <p:txBody>
            <a:bodyPr wrap="none" rtlCol="0">
              <a:spAutoFit/>
            </a:bodyPr>
            <a:lstStyle>
              <a:defPPr>
                <a:defRPr lang="zh-CN"/>
              </a:defPPr>
              <a:lvl1pPr algn="ctr">
                <a:defRPr sz="2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项目</a:t>
              </a:r>
              <a:r>
                <a:rPr lang="en-US" altLang="zh-CN" dirty="0">
                  <a:solidFill>
                    <a:schemeClr val="tx1">
                      <a:lumMod val="65000"/>
                      <a:lumOff val="35000"/>
                    </a:schemeClr>
                  </a:solidFill>
                </a:rPr>
                <a:t>2</a:t>
              </a:r>
              <a:endParaRPr lang="zh-CN" altLang="en-US" dirty="0">
                <a:solidFill>
                  <a:schemeClr val="tx1">
                    <a:lumMod val="65000"/>
                    <a:lumOff val="35000"/>
                  </a:schemeClr>
                </a:solidFill>
              </a:endParaRPr>
            </a:p>
          </p:txBody>
        </p:sp>
      </p:grpSp>
      <p:grpSp>
        <p:nvGrpSpPr>
          <p:cNvPr id="66" name="组合 65"/>
          <p:cNvGrpSpPr/>
          <p:nvPr/>
        </p:nvGrpSpPr>
        <p:grpSpPr>
          <a:xfrm>
            <a:off x="7051406" y="3227936"/>
            <a:ext cx="960776" cy="960776"/>
            <a:chOff x="1685658" y="3209869"/>
            <a:chExt cx="960776" cy="960776"/>
          </a:xfrm>
        </p:grpSpPr>
        <p:sp>
          <p:nvSpPr>
            <p:cNvPr id="67" name="椭圆 66"/>
            <p:cNvSpPr/>
            <p:nvPr/>
          </p:nvSpPr>
          <p:spPr>
            <a:xfrm>
              <a:off x="1685658" y="3209869"/>
              <a:ext cx="960776" cy="960776"/>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8" name="TextBox 67"/>
            <p:cNvSpPr txBox="1"/>
            <p:nvPr/>
          </p:nvSpPr>
          <p:spPr>
            <a:xfrm>
              <a:off x="1737883" y="3508758"/>
              <a:ext cx="856325" cy="400110"/>
            </a:xfrm>
            <a:prstGeom prst="rect">
              <a:avLst/>
            </a:prstGeom>
            <a:noFill/>
          </p:spPr>
          <p:txBody>
            <a:bodyPr wrap="none" rtlCol="0">
              <a:spAutoFit/>
            </a:bodyPr>
            <a:lstStyle>
              <a:defPPr>
                <a:defRPr lang="zh-CN"/>
              </a:defPPr>
              <a:lvl1pPr algn="ctr">
                <a:defRPr sz="2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项目</a:t>
              </a:r>
              <a:r>
                <a:rPr lang="en-US" altLang="zh-CN" dirty="0">
                  <a:solidFill>
                    <a:schemeClr val="tx1">
                      <a:lumMod val="65000"/>
                      <a:lumOff val="35000"/>
                    </a:schemeClr>
                  </a:solidFill>
                </a:rPr>
                <a:t>3</a:t>
              </a:r>
              <a:endParaRPr lang="zh-CN" altLang="en-US" dirty="0">
                <a:solidFill>
                  <a:schemeClr val="tx1">
                    <a:lumMod val="65000"/>
                    <a:lumOff val="35000"/>
                  </a:schemeClr>
                </a:solidFill>
              </a:endParaRPr>
            </a:p>
          </p:txBody>
        </p:sp>
      </p:grpSp>
      <p:grpSp>
        <p:nvGrpSpPr>
          <p:cNvPr id="69" name="组合 68"/>
          <p:cNvGrpSpPr/>
          <p:nvPr/>
        </p:nvGrpSpPr>
        <p:grpSpPr>
          <a:xfrm>
            <a:off x="10003734" y="3227936"/>
            <a:ext cx="960776" cy="960776"/>
            <a:chOff x="1685658" y="3209869"/>
            <a:chExt cx="960776" cy="960776"/>
          </a:xfrm>
        </p:grpSpPr>
        <p:sp>
          <p:nvSpPr>
            <p:cNvPr id="70" name="椭圆 69"/>
            <p:cNvSpPr/>
            <p:nvPr/>
          </p:nvSpPr>
          <p:spPr>
            <a:xfrm>
              <a:off x="1685658" y="3209869"/>
              <a:ext cx="960776" cy="960776"/>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1737883" y="3490202"/>
              <a:ext cx="856325" cy="400110"/>
            </a:xfrm>
            <a:prstGeom prst="rect">
              <a:avLst/>
            </a:prstGeom>
            <a:noFill/>
          </p:spPr>
          <p:txBody>
            <a:bodyPr wrap="none" rtlCol="0">
              <a:spAutoFit/>
            </a:bodyPr>
            <a:lstStyle>
              <a:defPPr>
                <a:defRPr lang="zh-CN"/>
              </a:defPPr>
              <a:lvl1pPr algn="ctr">
                <a:defRPr sz="2000" b="1">
                  <a:ln>
                    <a:noFill/>
                  </a:ln>
                  <a:gradFill>
                    <a:gsLst>
                      <a:gs pos="1000">
                        <a:schemeClr val="accent5"/>
                      </a:gs>
                      <a:gs pos="46000">
                        <a:srgbClr val="7AC672"/>
                      </a:gs>
                      <a:gs pos="100000">
                        <a:schemeClr val="accent3">
                          <a:lumMod val="60000"/>
                          <a:lumOff val="40000"/>
                        </a:schemeClr>
                      </a:gs>
                    </a:gsLst>
                    <a:lin ang="13500000" scaled="1"/>
                  </a:gradFill>
                  <a:effectLst>
                    <a:outerShdw blurRad="50800" dist="50800" dir="13500000" algn="tl" rotWithShape="0">
                      <a:schemeClr val="bg1">
                        <a:alpha val="70000"/>
                      </a:schemeClr>
                    </a:outerShdw>
                  </a:effectLst>
                  <a:latin typeface="微软雅黑" panose="020B0503020204020204" pitchFamily="34" charset="-122"/>
                  <a:ea typeface="微软雅黑" panose="020B0503020204020204" pitchFamily="34" charset="-122"/>
                </a:defRPr>
              </a:lvl1pPr>
            </a:lstStyle>
            <a:p>
              <a:r>
                <a:rPr lang="zh-CN" altLang="en-US" dirty="0">
                  <a:solidFill>
                    <a:schemeClr val="tx1">
                      <a:lumMod val="65000"/>
                      <a:lumOff val="35000"/>
                    </a:schemeClr>
                  </a:solidFill>
                </a:rPr>
                <a:t>项目</a:t>
              </a:r>
              <a:r>
                <a:rPr lang="en-US" altLang="zh-CN" dirty="0">
                  <a:solidFill>
                    <a:schemeClr val="tx1">
                      <a:lumMod val="65000"/>
                      <a:lumOff val="35000"/>
                    </a:schemeClr>
                  </a:solidFill>
                </a:rPr>
                <a:t>4</a:t>
              </a:r>
              <a:endParaRPr lang="zh-CN" altLang="en-US" dirty="0">
                <a:solidFill>
                  <a:schemeClr val="tx1">
                    <a:lumMod val="65000"/>
                    <a:lumOff val="35000"/>
                  </a:schemeClr>
                </a:solidFill>
              </a:endParaRPr>
            </a:p>
          </p:txBody>
        </p:sp>
      </p:grpSp>
      <p:sp>
        <p:nvSpPr>
          <p:cNvPr id="73" name="TextBox 72"/>
          <p:cNvSpPr txBox="1"/>
          <p:nvPr/>
        </p:nvSpPr>
        <p:spPr>
          <a:xfrm>
            <a:off x="2003651" y="6015885"/>
            <a:ext cx="8317892" cy="338554"/>
          </a:xfrm>
          <a:prstGeom prst="rect">
            <a:avLst/>
          </a:prstGeom>
          <a:noFill/>
        </p:spPr>
        <p:txBody>
          <a:bodyPr wrap="square" rtlCol="0">
            <a:spAutoFit/>
          </a:bodyPr>
          <a:lstStyle/>
          <a:p>
            <a:pPr algn="ctr"/>
            <a:r>
              <a:rPr lang="zh-CN" altLang="en-US" sz="1600" dirty="0">
                <a:solidFill>
                  <a:srgbClr val="8C99A8"/>
                </a:solidFill>
                <a:latin typeface="微软雅黑" panose="020B0503020204020204" pitchFamily="34" charset="-122"/>
                <a:ea typeface="微软雅黑" panose="020B0503020204020204" pitchFamily="34" charset="-122"/>
              </a:rPr>
              <a:t>此处添加详细文本描述此处添加详细文本描述此处添加详细文本描述此处添加详细文本描述</a:t>
            </a:r>
          </a:p>
        </p:txBody>
      </p:sp>
      <p:cxnSp>
        <p:nvCxnSpPr>
          <p:cNvPr id="39" name="直接连接符 38"/>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46" name="文本框 45"/>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50" name="文本框 49"/>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1267943273"/>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up)">
                                      <p:cBhvr>
                                        <p:cTn id="8" dur="500"/>
                                        <p:tgtEl>
                                          <p:spTgt spid="36"/>
                                        </p:tgtEl>
                                      </p:cBhvr>
                                    </p:animEffect>
                                  </p:childTnLst>
                                </p:cTn>
                              </p:par>
                              <p:par>
                                <p:cTn id="9" presetID="12" presetClass="entr" presetSubtype="1"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ppt_y</p:attrName>
                                        </p:attrNameLst>
                                      </p:cBhvr>
                                      <p:tavLst>
                                        <p:tav tm="0">
                                          <p:val>
                                            <p:strVal val="#ppt_y-#ppt_h*1.125000"/>
                                          </p:val>
                                        </p:tav>
                                        <p:tav tm="100000">
                                          <p:val>
                                            <p:strVal val="#ppt_y"/>
                                          </p:val>
                                        </p:tav>
                                      </p:tavLst>
                                    </p:anim>
                                    <p:animEffect transition="in" filter="wipe(down)">
                                      <p:cBhvr>
                                        <p:cTn id="12" dur="500"/>
                                        <p:tgtEl>
                                          <p:spTgt spid="28"/>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childTnLst>
                          </p:cTn>
                        </p:par>
                        <p:par>
                          <p:cTn id="19" fill="hold">
                            <p:stCondLst>
                              <p:cond delay="1000"/>
                            </p:stCondLst>
                            <p:childTnLst>
                              <p:par>
                                <p:cTn id="20" presetID="12" presetClass="entr" presetSubtype="1"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p:tgtEl>
                                          <p:spTgt spid="5"/>
                                        </p:tgtEl>
                                        <p:attrNameLst>
                                          <p:attrName>ppt_y</p:attrName>
                                        </p:attrNameLst>
                                      </p:cBhvr>
                                      <p:tavLst>
                                        <p:tav tm="0">
                                          <p:val>
                                            <p:strVal val="#ppt_y-#ppt_h*1.125000"/>
                                          </p:val>
                                        </p:tav>
                                        <p:tav tm="100000">
                                          <p:val>
                                            <p:strVal val="#ppt_y"/>
                                          </p:val>
                                        </p:tav>
                                      </p:tavLst>
                                    </p:anim>
                                    <p:animEffect transition="in" filter="wipe(down)">
                                      <p:cBhvr>
                                        <p:cTn id="23" dur="500"/>
                                        <p:tgtEl>
                                          <p:spTgt spid="5"/>
                                        </p:tgtEl>
                                      </p:cBhvr>
                                    </p:animEffect>
                                  </p:childTnLst>
                                </p:cTn>
                              </p:par>
                              <p:par>
                                <p:cTn id="24" presetID="12" presetClass="entr" presetSubtype="4"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p:tgtEl>
                                          <p:spTgt spid="40"/>
                                        </p:tgtEl>
                                        <p:attrNameLst>
                                          <p:attrName>ppt_y</p:attrName>
                                        </p:attrNameLst>
                                      </p:cBhvr>
                                      <p:tavLst>
                                        <p:tav tm="0">
                                          <p:val>
                                            <p:strVal val="#ppt_y+#ppt_h*1.125000"/>
                                          </p:val>
                                        </p:tav>
                                        <p:tav tm="100000">
                                          <p:val>
                                            <p:strVal val="#ppt_y"/>
                                          </p:val>
                                        </p:tav>
                                      </p:tavLst>
                                    </p:anim>
                                    <p:animEffect transition="in" filter="wipe(up)">
                                      <p:cBhvr>
                                        <p:cTn id="27" dur="500"/>
                                        <p:tgtEl>
                                          <p:spTgt spid="40"/>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p:cTn id="31" dur="500" fill="hold"/>
                                        <p:tgtEl>
                                          <p:spTgt spid="61"/>
                                        </p:tgtEl>
                                        <p:attrNameLst>
                                          <p:attrName>ppt_w</p:attrName>
                                        </p:attrNameLst>
                                      </p:cBhvr>
                                      <p:tavLst>
                                        <p:tav tm="0">
                                          <p:val>
                                            <p:fltVal val="0"/>
                                          </p:val>
                                        </p:tav>
                                        <p:tav tm="100000">
                                          <p:val>
                                            <p:strVal val="#ppt_w"/>
                                          </p:val>
                                        </p:tav>
                                      </p:tavLst>
                                    </p:anim>
                                    <p:anim calcmode="lin" valueType="num">
                                      <p:cBhvr>
                                        <p:cTn id="32" dur="500" fill="hold"/>
                                        <p:tgtEl>
                                          <p:spTgt spid="61"/>
                                        </p:tgtEl>
                                        <p:attrNameLst>
                                          <p:attrName>ppt_h</p:attrName>
                                        </p:attrNameLst>
                                      </p:cBhvr>
                                      <p:tavLst>
                                        <p:tav tm="0">
                                          <p:val>
                                            <p:fltVal val="0"/>
                                          </p:val>
                                        </p:tav>
                                        <p:tav tm="100000">
                                          <p:val>
                                            <p:strVal val="#ppt_h"/>
                                          </p:val>
                                        </p:tav>
                                      </p:tavLst>
                                    </p:anim>
                                    <p:animEffect transition="in" filter="fade">
                                      <p:cBhvr>
                                        <p:cTn id="33" dur="500"/>
                                        <p:tgtEl>
                                          <p:spTgt spid="61"/>
                                        </p:tgtEl>
                                      </p:cBhvr>
                                    </p:animEffect>
                                  </p:childTnLst>
                                </p:cTn>
                              </p:par>
                            </p:childTnLst>
                          </p:cTn>
                        </p:par>
                        <p:par>
                          <p:cTn id="34" fill="hold">
                            <p:stCondLst>
                              <p:cond delay="2000"/>
                            </p:stCondLst>
                            <p:childTnLst>
                              <p:par>
                                <p:cTn id="35" presetID="12" presetClass="entr" presetSubtype="4"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p:tgtEl>
                                          <p:spTgt spid="37"/>
                                        </p:tgtEl>
                                        <p:attrNameLst>
                                          <p:attrName>ppt_y</p:attrName>
                                        </p:attrNameLst>
                                      </p:cBhvr>
                                      <p:tavLst>
                                        <p:tav tm="0">
                                          <p:val>
                                            <p:strVal val="#ppt_y+#ppt_h*1.125000"/>
                                          </p:val>
                                        </p:tav>
                                        <p:tav tm="100000">
                                          <p:val>
                                            <p:strVal val="#ppt_y"/>
                                          </p:val>
                                        </p:tav>
                                      </p:tavLst>
                                    </p:anim>
                                    <p:animEffect transition="in" filter="wipe(up)">
                                      <p:cBhvr>
                                        <p:cTn id="38" dur="500"/>
                                        <p:tgtEl>
                                          <p:spTgt spid="37"/>
                                        </p:tgtEl>
                                      </p:cBhvr>
                                    </p:animEffect>
                                  </p:childTnLst>
                                </p:cTn>
                              </p:par>
                              <p:par>
                                <p:cTn id="39" presetID="12" presetClass="entr" presetSubtype="1"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 calcmode="lin" valueType="num">
                                      <p:cBhvr additive="base">
                                        <p:cTn id="41" dur="500"/>
                                        <p:tgtEl>
                                          <p:spTgt spid="41"/>
                                        </p:tgtEl>
                                        <p:attrNameLst>
                                          <p:attrName>ppt_y</p:attrName>
                                        </p:attrNameLst>
                                      </p:cBhvr>
                                      <p:tavLst>
                                        <p:tav tm="0">
                                          <p:val>
                                            <p:strVal val="#ppt_y-#ppt_h*1.125000"/>
                                          </p:val>
                                        </p:tav>
                                        <p:tav tm="100000">
                                          <p:val>
                                            <p:strVal val="#ppt_y"/>
                                          </p:val>
                                        </p:tav>
                                      </p:tavLst>
                                    </p:anim>
                                    <p:animEffect transition="in" filter="wipe(down)">
                                      <p:cBhvr>
                                        <p:cTn id="42" dur="500"/>
                                        <p:tgtEl>
                                          <p:spTgt spid="41"/>
                                        </p:tgtEl>
                                      </p:cBhvr>
                                    </p:animEffect>
                                  </p:childTnLst>
                                </p:cTn>
                              </p:par>
                            </p:childTnLst>
                          </p:cTn>
                        </p:par>
                        <p:par>
                          <p:cTn id="43" fill="hold">
                            <p:stCondLst>
                              <p:cond delay="2500"/>
                            </p:stCondLst>
                            <p:childTnLst>
                              <p:par>
                                <p:cTn id="44" presetID="53" presetClass="entr" presetSubtype="16" fill="hold" nodeType="afterEffect">
                                  <p:stCondLst>
                                    <p:cond delay="0"/>
                                  </p:stCondLst>
                                  <p:childTnLst>
                                    <p:set>
                                      <p:cBhvr>
                                        <p:cTn id="45" dur="1" fill="hold">
                                          <p:stCondLst>
                                            <p:cond delay="0"/>
                                          </p:stCondLst>
                                        </p:cTn>
                                        <p:tgtEl>
                                          <p:spTgt spid="66"/>
                                        </p:tgtEl>
                                        <p:attrNameLst>
                                          <p:attrName>style.visibility</p:attrName>
                                        </p:attrNameLst>
                                      </p:cBhvr>
                                      <p:to>
                                        <p:strVal val="visible"/>
                                      </p:to>
                                    </p:set>
                                    <p:anim calcmode="lin" valueType="num">
                                      <p:cBhvr>
                                        <p:cTn id="46" dur="500" fill="hold"/>
                                        <p:tgtEl>
                                          <p:spTgt spid="66"/>
                                        </p:tgtEl>
                                        <p:attrNameLst>
                                          <p:attrName>ppt_w</p:attrName>
                                        </p:attrNameLst>
                                      </p:cBhvr>
                                      <p:tavLst>
                                        <p:tav tm="0">
                                          <p:val>
                                            <p:fltVal val="0"/>
                                          </p:val>
                                        </p:tav>
                                        <p:tav tm="100000">
                                          <p:val>
                                            <p:strVal val="#ppt_w"/>
                                          </p:val>
                                        </p:tav>
                                      </p:tavLst>
                                    </p:anim>
                                    <p:anim calcmode="lin" valueType="num">
                                      <p:cBhvr>
                                        <p:cTn id="47" dur="500" fill="hold"/>
                                        <p:tgtEl>
                                          <p:spTgt spid="66"/>
                                        </p:tgtEl>
                                        <p:attrNameLst>
                                          <p:attrName>ppt_h</p:attrName>
                                        </p:attrNameLst>
                                      </p:cBhvr>
                                      <p:tavLst>
                                        <p:tav tm="0">
                                          <p:val>
                                            <p:fltVal val="0"/>
                                          </p:val>
                                        </p:tav>
                                        <p:tav tm="100000">
                                          <p:val>
                                            <p:strVal val="#ppt_h"/>
                                          </p:val>
                                        </p:tav>
                                      </p:tavLst>
                                    </p:anim>
                                    <p:animEffect transition="in" filter="fade">
                                      <p:cBhvr>
                                        <p:cTn id="48" dur="500"/>
                                        <p:tgtEl>
                                          <p:spTgt spid="66"/>
                                        </p:tgtEl>
                                      </p:cBhvr>
                                    </p:animEffect>
                                  </p:childTnLst>
                                </p:cTn>
                              </p:par>
                            </p:childTnLst>
                          </p:cTn>
                        </p:par>
                        <p:par>
                          <p:cTn id="49" fill="hold">
                            <p:stCondLst>
                              <p:cond delay="3000"/>
                            </p:stCondLst>
                            <p:childTnLst>
                              <p:par>
                                <p:cTn id="50" presetID="12" presetClass="entr" presetSubtype="1"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p:tgtEl>
                                          <p:spTgt spid="29"/>
                                        </p:tgtEl>
                                        <p:attrNameLst>
                                          <p:attrName>ppt_y</p:attrName>
                                        </p:attrNameLst>
                                      </p:cBhvr>
                                      <p:tavLst>
                                        <p:tav tm="0">
                                          <p:val>
                                            <p:strVal val="#ppt_y-#ppt_h*1.125000"/>
                                          </p:val>
                                        </p:tav>
                                        <p:tav tm="100000">
                                          <p:val>
                                            <p:strVal val="#ppt_y"/>
                                          </p:val>
                                        </p:tav>
                                      </p:tavLst>
                                    </p:anim>
                                    <p:animEffect transition="in" filter="wipe(down)">
                                      <p:cBhvr>
                                        <p:cTn id="53" dur="500"/>
                                        <p:tgtEl>
                                          <p:spTgt spid="29"/>
                                        </p:tgtEl>
                                      </p:cBhvr>
                                    </p:animEffect>
                                  </p:childTnLst>
                                </p:cTn>
                              </p:par>
                              <p:par>
                                <p:cTn id="54" presetID="12" presetClass="entr" presetSubtype="4"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additive="base">
                                        <p:cTn id="56" dur="500"/>
                                        <p:tgtEl>
                                          <p:spTgt spid="35"/>
                                        </p:tgtEl>
                                        <p:attrNameLst>
                                          <p:attrName>ppt_y</p:attrName>
                                        </p:attrNameLst>
                                      </p:cBhvr>
                                      <p:tavLst>
                                        <p:tav tm="0">
                                          <p:val>
                                            <p:strVal val="#ppt_y+#ppt_h*1.125000"/>
                                          </p:val>
                                        </p:tav>
                                        <p:tav tm="100000">
                                          <p:val>
                                            <p:strVal val="#ppt_y"/>
                                          </p:val>
                                        </p:tav>
                                      </p:tavLst>
                                    </p:anim>
                                    <p:animEffect transition="in" filter="wipe(up)">
                                      <p:cBhvr>
                                        <p:cTn id="57" dur="500"/>
                                        <p:tgtEl>
                                          <p:spTgt spid="35"/>
                                        </p:tgtEl>
                                      </p:cBhvr>
                                    </p:animEffect>
                                  </p:childTnLst>
                                </p:cTn>
                              </p:par>
                            </p:childTnLst>
                          </p:cTn>
                        </p:par>
                        <p:par>
                          <p:cTn id="58" fill="hold">
                            <p:stCondLst>
                              <p:cond delay="3500"/>
                            </p:stCondLst>
                            <p:childTnLst>
                              <p:par>
                                <p:cTn id="59" presetID="53" presetClass="entr" presetSubtype="16" fill="hold" nodeType="afterEffect">
                                  <p:stCondLst>
                                    <p:cond delay="0"/>
                                  </p:stCondLst>
                                  <p:childTnLst>
                                    <p:set>
                                      <p:cBhvr>
                                        <p:cTn id="60" dur="1" fill="hold">
                                          <p:stCondLst>
                                            <p:cond delay="0"/>
                                          </p:stCondLst>
                                        </p:cTn>
                                        <p:tgtEl>
                                          <p:spTgt spid="69"/>
                                        </p:tgtEl>
                                        <p:attrNameLst>
                                          <p:attrName>style.visibility</p:attrName>
                                        </p:attrNameLst>
                                      </p:cBhvr>
                                      <p:to>
                                        <p:strVal val="visible"/>
                                      </p:to>
                                    </p:set>
                                    <p:anim calcmode="lin" valueType="num">
                                      <p:cBhvr>
                                        <p:cTn id="61" dur="500" fill="hold"/>
                                        <p:tgtEl>
                                          <p:spTgt spid="69"/>
                                        </p:tgtEl>
                                        <p:attrNameLst>
                                          <p:attrName>ppt_w</p:attrName>
                                        </p:attrNameLst>
                                      </p:cBhvr>
                                      <p:tavLst>
                                        <p:tav tm="0">
                                          <p:val>
                                            <p:fltVal val="0"/>
                                          </p:val>
                                        </p:tav>
                                        <p:tav tm="100000">
                                          <p:val>
                                            <p:strVal val="#ppt_w"/>
                                          </p:val>
                                        </p:tav>
                                      </p:tavLst>
                                    </p:anim>
                                    <p:anim calcmode="lin" valueType="num">
                                      <p:cBhvr>
                                        <p:cTn id="62" dur="500" fill="hold"/>
                                        <p:tgtEl>
                                          <p:spTgt spid="69"/>
                                        </p:tgtEl>
                                        <p:attrNameLst>
                                          <p:attrName>ppt_h</p:attrName>
                                        </p:attrNameLst>
                                      </p:cBhvr>
                                      <p:tavLst>
                                        <p:tav tm="0">
                                          <p:val>
                                            <p:fltVal val="0"/>
                                          </p:val>
                                        </p:tav>
                                        <p:tav tm="100000">
                                          <p:val>
                                            <p:strVal val="#ppt_h"/>
                                          </p:val>
                                        </p:tav>
                                      </p:tavLst>
                                    </p:anim>
                                    <p:animEffect transition="in" filter="fade">
                                      <p:cBhvr>
                                        <p:cTn id="63" dur="500"/>
                                        <p:tgtEl>
                                          <p:spTgt spid="69"/>
                                        </p:tgtEl>
                                      </p:cBhvr>
                                    </p:animEffect>
                                  </p:childTnLst>
                                </p:cTn>
                              </p:par>
                            </p:childTnLst>
                          </p:cTn>
                        </p:par>
                        <p:par>
                          <p:cTn id="64" fill="hold">
                            <p:stCondLst>
                              <p:cond delay="4000"/>
                            </p:stCondLst>
                            <p:childTnLst>
                              <p:par>
                                <p:cTn id="65" presetID="53" presetClass="entr" presetSubtype="16" fill="hold" grpId="0" nodeType="afterEffect">
                                  <p:stCondLst>
                                    <p:cond delay="0"/>
                                  </p:stCondLst>
                                  <p:iterate type="lt">
                                    <p:tmPct val="10000"/>
                                  </p:iterate>
                                  <p:childTnLst>
                                    <p:set>
                                      <p:cBhvr>
                                        <p:cTn id="66" dur="1" fill="hold">
                                          <p:stCondLst>
                                            <p:cond delay="0"/>
                                          </p:stCondLst>
                                        </p:cTn>
                                        <p:tgtEl>
                                          <p:spTgt spid="73"/>
                                        </p:tgtEl>
                                        <p:attrNameLst>
                                          <p:attrName>style.visibility</p:attrName>
                                        </p:attrNameLst>
                                      </p:cBhvr>
                                      <p:to>
                                        <p:strVal val="visible"/>
                                      </p:to>
                                    </p:set>
                                    <p:anim calcmode="lin" valueType="num">
                                      <p:cBhvr>
                                        <p:cTn id="67" dur="250" fill="hold"/>
                                        <p:tgtEl>
                                          <p:spTgt spid="73"/>
                                        </p:tgtEl>
                                        <p:attrNameLst>
                                          <p:attrName>ppt_w</p:attrName>
                                        </p:attrNameLst>
                                      </p:cBhvr>
                                      <p:tavLst>
                                        <p:tav tm="0">
                                          <p:val>
                                            <p:fltVal val="0"/>
                                          </p:val>
                                        </p:tav>
                                        <p:tav tm="100000">
                                          <p:val>
                                            <p:strVal val="#ppt_w"/>
                                          </p:val>
                                        </p:tav>
                                      </p:tavLst>
                                    </p:anim>
                                    <p:anim calcmode="lin" valueType="num">
                                      <p:cBhvr>
                                        <p:cTn id="68" dur="250" fill="hold"/>
                                        <p:tgtEl>
                                          <p:spTgt spid="73"/>
                                        </p:tgtEl>
                                        <p:attrNameLst>
                                          <p:attrName>ppt_h</p:attrName>
                                        </p:attrNameLst>
                                      </p:cBhvr>
                                      <p:tavLst>
                                        <p:tav tm="0">
                                          <p:val>
                                            <p:fltVal val="0"/>
                                          </p:val>
                                        </p:tav>
                                        <p:tav tm="100000">
                                          <p:val>
                                            <p:strVal val="#ppt_h"/>
                                          </p:val>
                                        </p:tav>
                                      </p:tavLst>
                                    </p:anim>
                                    <p:animEffect transition="in" filter="fade">
                                      <p:cBhvr>
                                        <p:cTn id="69"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8113809" y="1698872"/>
            <a:ext cx="4297490" cy="1598299"/>
            <a:chOff x="8112222" y="1700808"/>
            <a:chExt cx="4568760" cy="1598299"/>
          </a:xfrm>
        </p:grpSpPr>
        <p:cxnSp>
          <p:nvCxnSpPr>
            <p:cNvPr id="68" name="直接连接符 67"/>
            <p:cNvCxnSpPr/>
            <p:nvPr/>
          </p:nvCxnSpPr>
          <p:spPr>
            <a:xfrm flipH="1">
              <a:off x="8112224" y="1700808"/>
              <a:ext cx="4568758"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8112222" y="3299107"/>
              <a:ext cx="4568760"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6889673" y="4209129"/>
            <a:ext cx="5521626" cy="1598299"/>
            <a:chOff x="6888086" y="4206012"/>
            <a:chExt cx="5521626" cy="1598299"/>
          </a:xfrm>
        </p:grpSpPr>
        <p:cxnSp>
          <p:nvCxnSpPr>
            <p:cNvPr id="74" name="直接连接符 73"/>
            <p:cNvCxnSpPr/>
            <p:nvPr/>
          </p:nvCxnSpPr>
          <p:spPr>
            <a:xfrm flipH="1">
              <a:off x="6888088" y="4206012"/>
              <a:ext cx="5521624" cy="0"/>
            </a:xfrm>
            <a:prstGeom prst="line">
              <a:avLst/>
            </a:prstGeom>
            <a:ln w="28575">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6888086" y="5804311"/>
              <a:ext cx="5521626" cy="0"/>
            </a:xfrm>
            <a:prstGeom prst="line">
              <a:avLst/>
            </a:prstGeom>
            <a:ln w="28575">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129042" y="2185042"/>
            <a:ext cx="4924695" cy="1598299"/>
            <a:chOff x="-130629" y="2222262"/>
            <a:chExt cx="4924695" cy="1598299"/>
          </a:xfrm>
        </p:grpSpPr>
        <p:cxnSp>
          <p:nvCxnSpPr>
            <p:cNvPr id="10" name="直接连接符 9"/>
            <p:cNvCxnSpPr/>
            <p:nvPr/>
          </p:nvCxnSpPr>
          <p:spPr>
            <a:xfrm flipH="1">
              <a:off x="-130629" y="2222262"/>
              <a:ext cx="4852687" cy="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130629" y="3820561"/>
              <a:ext cx="4924695" cy="0"/>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4151684" y="1970954"/>
            <a:ext cx="2026472" cy="2026472"/>
            <a:chOff x="4150097" y="1970954"/>
            <a:chExt cx="2026472" cy="2026472"/>
          </a:xfrm>
        </p:grpSpPr>
        <p:grpSp>
          <p:nvGrpSpPr>
            <p:cNvPr id="7" name="组合 6"/>
            <p:cNvGrpSpPr/>
            <p:nvPr/>
          </p:nvGrpSpPr>
          <p:grpSpPr>
            <a:xfrm>
              <a:off x="4150097" y="1970954"/>
              <a:ext cx="2026472" cy="2026472"/>
              <a:chOff x="3719736" y="2420888"/>
              <a:chExt cx="2026472" cy="2026472"/>
            </a:xfrm>
          </p:grpSpPr>
          <p:sp>
            <p:nvSpPr>
              <p:cNvPr id="47" name="椭圆 46"/>
              <p:cNvSpPr/>
              <p:nvPr/>
            </p:nvSpPr>
            <p:spPr>
              <a:xfrm>
                <a:off x="3719736" y="2420888"/>
                <a:ext cx="2026472" cy="2026472"/>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3801991" y="2503143"/>
                <a:ext cx="1861962" cy="1861962"/>
                <a:chOff x="372609" y="2524616"/>
                <a:chExt cx="2739344" cy="2739343"/>
              </a:xfrm>
            </p:grpSpPr>
            <p:sp>
              <p:nvSpPr>
                <p:cNvPr id="88" name="椭圆 87"/>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89" name="椭圆 88"/>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sp>
          <p:nvSpPr>
            <p:cNvPr id="90" name="TextBox 89"/>
            <p:cNvSpPr txBox="1"/>
            <p:nvPr/>
          </p:nvSpPr>
          <p:spPr>
            <a:xfrm>
              <a:off x="4258458" y="3094465"/>
              <a:ext cx="1789256" cy="572464"/>
            </a:xfrm>
            <a:prstGeom prst="rect">
              <a:avLst/>
            </a:prstGeom>
            <a:noFill/>
          </p:spPr>
          <p:txBody>
            <a:bodyPr wrap="square" rtlCol="0">
              <a:spAutoFit/>
            </a:bodyPr>
            <a:lstStyle/>
            <a:p>
              <a:pPr algn="ctr">
                <a:lnSpc>
                  <a:spcPct val="13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添加标题</a:t>
              </a:r>
            </a:p>
          </p:txBody>
        </p:sp>
        <p:sp>
          <p:nvSpPr>
            <p:cNvPr id="29" name="Freeform 8"/>
            <p:cNvSpPr>
              <a:spLocks noEditPoints="1"/>
            </p:cNvSpPr>
            <p:nvPr/>
          </p:nvSpPr>
          <p:spPr bwMode="auto">
            <a:xfrm>
              <a:off x="4828638" y="2403002"/>
              <a:ext cx="648895" cy="639211"/>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accent1"/>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5338793" y="3995041"/>
            <a:ext cx="2026472" cy="2026472"/>
            <a:chOff x="5337206" y="3995041"/>
            <a:chExt cx="2026472" cy="2026472"/>
          </a:xfrm>
        </p:grpSpPr>
        <p:grpSp>
          <p:nvGrpSpPr>
            <p:cNvPr id="6" name="组合 5"/>
            <p:cNvGrpSpPr/>
            <p:nvPr/>
          </p:nvGrpSpPr>
          <p:grpSpPr>
            <a:xfrm>
              <a:off x="5337206" y="3995041"/>
              <a:ext cx="2026472" cy="2026472"/>
              <a:chOff x="5221657" y="4082125"/>
              <a:chExt cx="2026472" cy="2026472"/>
            </a:xfrm>
          </p:grpSpPr>
          <p:sp>
            <p:nvSpPr>
              <p:cNvPr id="42" name="椭圆 41"/>
              <p:cNvSpPr/>
              <p:nvPr/>
            </p:nvSpPr>
            <p:spPr>
              <a:xfrm>
                <a:off x="5221657" y="4082125"/>
                <a:ext cx="2026472" cy="2026472"/>
              </a:xfrm>
              <a:prstGeom prst="ellipse">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5303912" y="4164380"/>
                <a:ext cx="1861962" cy="1861962"/>
                <a:chOff x="372609" y="2524616"/>
                <a:chExt cx="2739344" cy="2739343"/>
              </a:xfrm>
            </p:grpSpPr>
            <p:sp>
              <p:nvSpPr>
                <p:cNvPr id="21" name="椭圆 20"/>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2" name="椭圆 21"/>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sp>
          <p:nvSpPr>
            <p:cNvPr id="23" name="TextBox 22"/>
            <p:cNvSpPr txBox="1"/>
            <p:nvPr/>
          </p:nvSpPr>
          <p:spPr>
            <a:xfrm>
              <a:off x="5455814" y="5113499"/>
              <a:ext cx="1789256" cy="492443"/>
            </a:xfrm>
            <a:prstGeom prst="rect">
              <a:avLst/>
            </a:prstGeom>
            <a:noFill/>
          </p:spPr>
          <p:txBody>
            <a:bodyPr wrap="square" rtlCol="0">
              <a:spAutoFit/>
            </a:bodyPr>
            <a:lstStyle/>
            <a:p>
              <a:pPr algn="ctr">
                <a:lnSpc>
                  <a:spcPct val="13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添加标题</a:t>
              </a:r>
            </a:p>
          </p:txBody>
        </p:sp>
        <p:sp>
          <p:nvSpPr>
            <p:cNvPr id="30" name="Freeform 41"/>
            <p:cNvSpPr>
              <a:spLocks noEditPoints="1"/>
            </p:cNvSpPr>
            <p:nvPr/>
          </p:nvSpPr>
          <p:spPr bwMode="auto">
            <a:xfrm>
              <a:off x="6045249" y="4474428"/>
              <a:ext cx="610386" cy="586819"/>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chemeClr val="accent3"/>
            </a:solidFill>
            <a:ln w="19050">
              <a:noFill/>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33" name="TextBox 22"/>
          <p:cNvSpPr>
            <a:spLocks noChangeArrowheads="1"/>
          </p:cNvSpPr>
          <p:nvPr/>
        </p:nvSpPr>
        <p:spPr bwMode="auto">
          <a:xfrm>
            <a:off x="988560" y="2521523"/>
            <a:ext cx="3010043" cy="85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5493" tIns="37746" rIns="75493" bIns="37746">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lnSpc>
                <a:spcPct val="120000"/>
              </a:lnSpc>
            </a:pPr>
            <a:r>
              <a:rPr lang="zh-CN" altLang="en-US" sz="1400" dirty="0">
                <a:solidFill>
                  <a:schemeClr val="tx1">
                    <a:lumMod val="65000"/>
                    <a:lumOff val="35000"/>
                  </a:schemeClr>
                </a:solidFill>
                <a:latin typeface="微软雅黑" pitchFamily="34" charset="-122"/>
                <a:ea typeface="微软雅黑" panose="020B0503020204020204" pitchFamily="34" charset="-122"/>
                <a:sym typeface="微软雅黑" pitchFamily="34" charset="-122"/>
              </a:rPr>
              <a:t>此处添加详细文本描述此处添加详细文本描述此处添加详细文本描述此处添加详细文本描述</a:t>
            </a:r>
          </a:p>
        </p:txBody>
      </p:sp>
      <p:sp>
        <p:nvSpPr>
          <p:cNvPr id="34" name="TextBox 22"/>
          <p:cNvSpPr>
            <a:spLocks noChangeArrowheads="1"/>
          </p:cNvSpPr>
          <p:nvPr/>
        </p:nvSpPr>
        <p:spPr bwMode="auto">
          <a:xfrm>
            <a:off x="8761882" y="1988840"/>
            <a:ext cx="2710948" cy="85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5493" tIns="37746" rIns="75493" bIns="37746">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20000"/>
              </a:lnSpc>
            </a:pPr>
            <a:r>
              <a:rPr lang="zh-CN" altLang="en-US" sz="1400" dirty="0">
                <a:solidFill>
                  <a:schemeClr val="tx1">
                    <a:lumMod val="65000"/>
                    <a:lumOff val="35000"/>
                  </a:schemeClr>
                </a:solidFill>
                <a:latin typeface="微软雅黑" pitchFamily="34" charset="-122"/>
                <a:ea typeface="微软雅黑" panose="020B0503020204020204" pitchFamily="34" charset="-122"/>
                <a:sym typeface="微软雅黑" pitchFamily="34" charset="-122"/>
              </a:rPr>
              <a:t>此处添加详细文本描述此处添加详细文本描述此处添加详细文本描述</a:t>
            </a:r>
          </a:p>
        </p:txBody>
      </p:sp>
      <p:sp>
        <p:nvSpPr>
          <p:cNvPr id="35" name="TextBox 22"/>
          <p:cNvSpPr>
            <a:spLocks noChangeArrowheads="1"/>
          </p:cNvSpPr>
          <p:nvPr/>
        </p:nvSpPr>
        <p:spPr bwMode="auto">
          <a:xfrm>
            <a:off x="7509280" y="4537586"/>
            <a:ext cx="2998765" cy="85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5493" tIns="37746" rIns="75493" bIns="37746">
            <a:spAutoFit/>
          </a:bodyPr>
          <a:ls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20000"/>
              </a:lnSpc>
            </a:pPr>
            <a:r>
              <a:rPr lang="zh-CN" altLang="en-US" sz="1400" dirty="0">
                <a:solidFill>
                  <a:schemeClr val="tx1">
                    <a:lumMod val="65000"/>
                    <a:lumOff val="35000"/>
                  </a:schemeClr>
                </a:solidFill>
                <a:latin typeface="微软雅黑" pitchFamily="34" charset="-122"/>
                <a:ea typeface="微软雅黑" panose="020B0503020204020204" pitchFamily="34" charset="-122"/>
                <a:sym typeface="微软雅黑" pitchFamily="34" charset="-122"/>
              </a:rPr>
              <a:t>此处添加详细文本描述此处添加详细文本描述此处添加详细文本描述此处添加详细文本描述</a:t>
            </a:r>
          </a:p>
        </p:txBody>
      </p:sp>
      <p:grpSp>
        <p:nvGrpSpPr>
          <p:cNvPr id="82" name="组合 81"/>
          <p:cNvGrpSpPr/>
          <p:nvPr/>
        </p:nvGrpSpPr>
        <p:grpSpPr>
          <a:xfrm>
            <a:off x="1633092" y="4149081"/>
            <a:ext cx="3427713" cy="3427713"/>
            <a:chOff x="1112596" y="1512243"/>
            <a:chExt cx="3045758" cy="3045758"/>
          </a:xfrm>
        </p:grpSpPr>
        <p:grpSp>
          <p:nvGrpSpPr>
            <p:cNvPr id="83" name="组合 82"/>
            <p:cNvGrpSpPr/>
            <p:nvPr/>
          </p:nvGrpSpPr>
          <p:grpSpPr>
            <a:xfrm>
              <a:off x="1112596" y="1512243"/>
              <a:ext cx="3045758" cy="3045758"/>
              <a:chOff x="372609" y="2524616"/>
              <a:chExt cx="2739344" cy="2739343"/>
            </a:xfrm>
          </p:grpSpPr>
          <p:sp>
            <p:nvSpPr>
              <p:cNvPr id="85" name="椭圆 84"/>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86" name="椭圆 85"/>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sp>
          <p:nvSpPr>
            <p:cNvPr id="84" name="椭圆 83"/>
            <p:cNvSpPr/>
            <p:nvPr/>
          </p:nvSpPr>
          <p:spPr>
            <a:xfrm>
              <a:off x="1331905" y="1731552"/>
              <a:ext cx="2607140" cy="2607140"/>
            </a:xfrm>
            <a:prstGeom prst="ellipse">
              <a:avLst/>
            </a:prstGeom>
            <a:blipFill dpi="0" rotWithShape="1">
              <a:blip r:embed="rId4" cstate="screen">
                <a:alphaModFix amt="90000"/>
                <a:extLst>
                  <a:ext uri="{BEBA8EAE-BF5A-486C-A8C5-ECC9F3942E4B}">
                    <a14:imgProps xmlns:a14="http://schemas.microsoft.com/office/drawing/2010/main">
                      <a14:imgLayer r:embed="rId5">
                        <a14:imgEffect>
                          <a14:colorTemperature colorTemp="4750"/>
                        </a14:imgEffect>
                        <a14:imgEffect>
                          <a14:saturation sat="79000"/>
                        </a14:imgEffect>
                        <a14:imgEffect>
                          <a14:brightnessContrast bright="-16000" contrast="9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grpSp>
        <p:nvGrpSpPr>
          <p:cNvPr id="4" name="组合 3"/>
          <p:cNvGrpSpPr/>
          <p:nvPr/>
        </p:nvGrpSpPr>
        <p:grpSpPr>
          <a:xfrm>
            <a:off x="6573176" y="1484784"/>
            <a:ext cx="2026472" cy="2026472"/>
            <a:chOff x="6571589" y="1484784"/>
            <a:chExt cx="2026472" cy="2026472"/>
          </a:xfrm>
        </p:grpSpPr>
        <p:grpSp>
          <p:nvGrpSpPr>
            <p:cNvPr id="8" name="组合 7"/>
            <p:cNvGrpSpPr/>
            <p:nvPr/>
          </p:nvGrpSpPr>
          <p:grpSpPr>
            <a:xfrm>
              <a:off x="6571589" y="1484784"/>
              <a:ext cx="2026472" cy="2026472"/>
              <a:chOff x="5879976" y="1484784"/>
              <a:chExt cx="2026472" cy="2026472"/>
            </a:xfrm>
          </p:grpSpPr>
          <p:sp>
            <p:nvSpPr>
              <p:cNvPr id="51" name="椭圆 50"/>
              <p:cNvSpPr/>
              <p:nvPr/>
            </p:nvSpPr>
            <p:spPr>
              <a:xfrm>
                <a:off x="5879976" y="1484784"/>
                <a:ext cx="2026472" cy="2026472"/>
              </a:xfrm>
              <a:prstGeom prst="ellipse">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962231" y="1567039"/>
                <a:ext cx="1861962" cy="1861962"/>
                <a:chOff x="372609" y="2524616"/>
                <a:chExt cx="2739344" cy="2739343"/>
              </a:xfrm>
            </p:grpSpPr>
            <p:sp>
              <p:nvSpPr>
                <p:cNvPr id="16" name="椭圆 15"/>
                <p:cNvSpPr/>
                <p:nvPr/>
              </p:nvSpPr>
              <p:spPr>
                <a:xfrm>
                  <a:off x="372609" y="2524616"/>
                  <a:ext cx="2739344" cy="2739343"/>
                </a:xfrm>
                <a:prstGeom prst="ellipse">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228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7" name="椭圆 16"/>
                <p:cNvSpPr/>
                <p:nvPr/>
              </p:nvSpPr>
              <p:spPr>
                <a:xfrm>
                  <a:off x="399597" y="2551604"/>
                  <a:ext cx="2685369" cy="2685369"/>
                </a:xfrm>
                <a:prstGeom prst="ellipse">
                  <a:avLst/>
                </a:prstGeom>
                <a:gradFill>
                  <a:gsLst>
                    <a:gs pos="0">
                      <a:schemeClr val="bg1">
                        <a:lumMod val="85000"/>
                      </a:schemeClr>
                    </a:gs>
                    <a:gs pos="83000">
                      <a:schemeClr val="bg1"/>
                    </a:gs>
                  </a:gsLst>
                  <a:lin ang="2700000" scaled="1"/>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grpSp>
        </p:grpSp>
        <p:sp>
          <p:nvSpPr>
            <p:cNvPr id="18" name="TextBox 17"/>
            <p:cNvSpPr txBox="1"/>
            <p:nvPr/>
          </p:nvSpPr>
          <p:spPr>
            <a:xfrm>
              <a:off x="6679950" y="2608295"/>
              <a:ext cx="1789256" cy="492443"/>
            </a:xfrm>
            <a:prstGeom prst="rect">
              <a:avLst/>
            </a:prstGeom>
            <a:noFill/>
          </p:spPr>
          <p:txBody>
            <a:bodyPr wrap="square" rtlCol="0">
              <a:spAutoFit/>
            </a:bodyPr>
            <a:lstStyle/>
            <a:p>
              <a:pPr algn="ctr">
                <a:lnSpc>
                  <a:spcPct val="13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添加标题</a:t>
              </a:r>
            </a:p>
          </p:txBody>
        </p:sp>
        <p:sp>
          <p:nvSpPr>
            <p:cNvPr id="19" name="Freeform 23"/>
            <p:cNvSpPr>
              <a:spLocks noEditPoints="1"/>
            </p:cNvSpPr>
            <p:nvPr/>
          </p:nvSpPr>
          <p:spPr bwMode="auto">
            <a:xfrm>
              <a:off x="7209415" y="1968463"/>
              <a:ext cx="730326" cy="553060"/>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id-ID">
                <a:solidFill>
                  <a:prstClr val="white"/>
                </a:solidFill>
                <a:latin typeface="微软雅黑" panose="020B0503020204020204" pitchFamily="34" charset="-122"/>
                <a:ea typeface="微软雅黑" panose="020B0503020204020204" pitchFamily="34" charset="-122"/>
              </a:endParaRPr>
            </a:p>
          </p:txBody>
        </p:sp>
      </p:grpSp>
      <p:cxnSp>
        <p:nvCxnSpPr>
          <p:cNvPr id="43" name="直接连接符 42"/>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45" name="文本框 44"/>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46" name="文本框 45"/>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177667062"/>
      </p:ext>
    </p:extLst>
  </p:cSld>
  <p:clrMapOvr>
    <a:masterClrMapping/>
  </p:clrMapOvr>
  <mc:AlternateContent xmlns:mc="http://schemas.openxmlformats.org/markup-compatibility/2006" xmlns:p14="http://schemas.microsoft.com/office/powerpoint/2010/main">
    <mc:Choice Requires="p14">
      <p:transition spd="slow" p14:dur="12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2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1000"/>
                            </p:stCondLst>
                            <p:childTnLst>
                              <p:par>
                                <p:cTn id="13" presetID="2" presetClass="entr" presetSubtype="8" decel="5200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0-#ppt_w/2"/>
                                          </p:val>
                                        </p:tav>
                                        <p:tav tm="100000">
                                          <p:val>
                                            <p:strVal val="#ppt_x"/>
                                          </p:val>
                                        </p:tav>
                                      </p:tavLst>
                                    </p:anim>
                                    <p:anim calcmode="lin" valueType="num">
                                      <p:cBhvr additive="base">
                                        <p:cTn id="16" dur="1000" fill="hold"/>
                                        <p:tgtEl>
                                          <p:spTgt spid="4"/>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childTnLst>
                          </p:cTn>
                        </p:par>
                        <p:par>
                          <p:cTn id="20" fill="hold">
                            <p:stCondLst>
                              <p:cond delay="2000"/>
                            </p:stCondLst>
                            <p:childTnLst>
                              <p:par>
                                <p:cTn id="21" presetID="2" presetClass="entr" presetSubtype="2" decel="5200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1+#ppt_w/2"/>
                                          </p:val>
                                        </p:tav>
                                        <p:tav tm="100000">
                                          <p:val>
                                            <p:strVal val="#ppt_x"/>
                                          </p:val>
                                        </p:tav>
                                      </p:tavLst>
                                    </p:anim>
                                    <p:anim calcmode="lin" valueType="num">
                                      <p:cBhvr additive="base">
                                        <p:cTn id="24" dur="1000" fill="hold"/>
                                        <p:tgtEl>
                                          <p:spTgt spid="5"/>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82"/>
                                        </p:tgtEl>
                                        <p:attrNameLst>
                                          <p:attrName>style.visibility</p:attrName>
                                        </p:attrNameLst>
                                      </p:cBhvr>
                                      <p:to>
                                        <p:strVal val="visible"/>
                                      </p:to>
                                    </p:set>
                                    <p:anim calcmode="lin" valueType="num">
                                      <p:cBhvr>
                                        <p:cTn id="31" dur="500" fill="hold"/>
                                        <p:tgtEl>
                                          <p:spTgt spid="82"/>
                                        </p:tgtEl>
                                        <p:attrNameLst>
                                          <p:attrName>ppt_w</p:attrName>
                                        </p:attrNameLst>
                                      </p:cBhvr>
                                      <p:tavLst>
                                        <p:tav tm="0">
                                          <p:val>
                                            <p:fltVal val="0"/>
                                          </p:val>
                                        </p:tav>
                                        <p:tav tm="100000">
                                          <p:val>
                                            <p:strVal val="#ppt_w"/>
                                          </p:val>
                                        </p:tav>
                                      </p:tavLst>
                                    </p:anim>
                                    <p:anim calcmode="lin" valueType="num">
                                      <p:cBhvr>
                                        <p:cTn id="32" dur="500" fill="hold"/>
                                        <p:tgtEl>
                                          <p:spTgt spid="82"/>
                                        </p:tgtEl>
                                        <p:attrNameLst>
                                          <p:attrName>ppt_h</p:attrName>
                                        </p:attrNameLst>
                                      </p:cBhvr>
                                      <p:tavLst>
                                        <p:tav tm="0">
                                          <p:val>
                                            <p:fltVal val="0"/>
                                          </p:val>
                                        </p:tav>
                                        <p:tav tm="100000">
                                          <p:val>
                                            <p:strVal val="#ppt_h"/>
                                          </p:val>
                                        </p:tav>
                                      </p:tavLst>
                                    </p:anim>
                                    <p:animEffect transition="in" filter="fade">
                                      <p:cBhvr>
                                        <p:cTn id="33" dur="500"/>
                                        <p:tgtEl>
                                          <p:spTgt spid="82"/>
                                        </p:tgtEl>
                                      </p:cBhvr>
                                    </p:animEffect>
                                  </p:childTnLst>
                                </p:cTn>
                              </p:par>
                            </p:childTnLst>
                          </p:cTn>
                        </p:par>
                        <p:par>
                          <p:cTn id="34" fill="hold">
                            <p:stCondLst>
                              <p:cond delay="3500"/>
                            </p:stCondLst>
                            <p:childTnLst>
                              <p:par>
                                <p:cTn id="35" presetID="12" presetClass="entr" presetSubtype="2"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p:tgtEl>
                                          <p:spTgt spid="9"/>
                                        </p:tgtEl>
                                        <p:attrNameLst>
                                          <p:attrName>ppt_x</p:attrName>
                                        </p:attrNameLst>
                                      </p:cBhvr>
                                      <p:tavLst>
                                        <p:tav tm="0">
                                          <p:val>
                                            <p:strVal val="#ppt_x+#ppt_w*1.125000"/>
                                          </p:val>
                                        </p:tav>
                                        <p:tav tm="100000">
                                          <p:val>
                                            <p:strVal val="#ppt_x"/>
                                          </p:val>
                                        </p:tav>
                                      </p:tavLst>
                                    </p:anim>
                                    <p:animEffect transition="in" filter="wipe(left)">
                                      <p:cBhvr>
                                        <p:cTn id="38" dur="500"/>
                                        <p:tgtEl>
                                          <p:spTgt spid="9"/>
                                        </p:tgtEl>
                                      </p:cBhvr>
                                    </p:animEffect>
                                  </p:childTnLst>
                                </p:cTn>
                              </p:par>
                            </p:childTnLst>
                          </p:cTn>
                        </p:par>
                        <p:par>
                          <p:cTn id="39" fill="hold">
                            <p:stCondLst>
                              <p:cond delay="4000"/>
                            </p:stCondLst>
                            <p:childTnLst>
                              <p:par>
                                <p:cTn id="40" presetID="53" presetClass="entr" presetSubtype="16" fill="hold" grpId="0" nodeType="afterEffect">
                                  <p:stCondLst>
                                    <p:cond delay="0"/>
                                  </p:stCondLst>
                                  <p:iterate type="lt">
                                    <p:tmPct val="10000"/>
                                  </p:iterate>
                                  <p:childTnLst>
                                    <p:set>
                                      <p:cBhvr>
                                        <p:cTn id="41" dur="1" fill="hold">
                                          <p:stCondLst>
                                            <p:cond delay="0"/>
                                          </p:stCondLst>
                                        </p:cTn>
                                        <p:tgtEl>
                                          <p:spTgt spid="33"/>
                                        </p:tgtEl>
                                        <p:attrNameLst>
                                          <p:attrName>style.visibility</p:attrName>
                                        </p:attrNameLst>
                                      </p:cBhvr>
                                      <p:to>
                                        <p:strVal val="visible"/>
                                      </p:to>
                                    </p:set>
                                    <p:anim calcmode="lin" valueType="num">
                                      <p:cBhvr>
                                        <p:cTn id="42" dur="250" fill="hold"/>
                                        <p:tgtEl>
                                          <p:spTgt spid="33"/>
                                        </p:tgtEl>
                                        <p:attrNameLst>
                                          <p:attrName>ppt_w</p:attrName>
                                        </p:attrNameLst>
                                      </p:cBhvr>
                                      <p:tavLst>
                                        <p:tav tm="0">
                                          <p:val>
                                            <p:fltVal val="0"/>
                                          </p:val>
                                        </p:tav>
                                        <p:tav tm="100000">
                                          <p:val>
                                            <p:strVal val="#ppt_w"/>
                                          </p:val>
                                        </p:tav>
                                      </p:tavLst>
                                    </p:anim>
                                    <p:anim calcmode="lin" valueType="num">
                                      <p:cBhvr>
                                        <p:cTn id="43" dur="250" fill="hold"/>
                                        <p:tgtEl>
                                          <p:spTgt spid="33"/>
                                        </p:tgtEl>
                                        <p:attrNameLst>
                                          <p:attrName>ppt_h</p:attrName>
                                        </p:attrNameLst>
                                      </p:cBhvr>
                                      <p:tavLst>
                                        <p:tav tm="0">
                                          <p:val>
                                            <p:fltVal val="0"/>
                                          </p:val>
                                        </p:tav>
                                        <p:tav tm="100000">
                                          <p:val>
                                            <p:strVal val="#ppt_h"/>
                                          </p:val>
                                        </p:tav>
                                      </p:tavLst>
                                    </p:anim>
                                    <p:animEffect transition="in" filter="fade">
                                      <p:cBhvr>
                                        <p:cTn id="44" dur="250"/>
                                        <p:tgtEl>
                                          <p:spTgt spid="33"/>
                                        </p:tgtEl>
                                      </p:cBhvr>
                                    </p:animEffect>
                                  </p:childTnLst>
                                </p:cTn>
                              </p:par>
                            </p:childTnLst>
                          </p:cTn>
                        </p:par>
                        <p:par>
                          <p:cTn id="45" fill="hold">
                            <p:stCondLst>
                              <p:cond delay="5225"/>
                            </p:stCondLst>
                            <p:childTnLst>
                              <p:par>
                                <p:cTn id="46" presetID="12" presetClass="entr" presetSubtype="8"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p:tgtEl>
                                          <p:spTgt spid="11"/>
                                        </p:tgtEl>
                                        <p:attrNameLst>
                                          <p:attrName>ppt_x</p:attrName>
                                        </p:attrNameLst>
                                      </p:cBhvr>
                                      <p:tavLst>
                                        <p:tav tm="0">
                                          <p:val>
                                            <p:strVal val="#ppt_x-#ppt_w*1.125000"/>
                                          </p:val>
                                        </p:tav>
                                        <p:tav tm="100000">
                                          <p:val>
                                            <p:strVal val="#ppt_x"/>
                                          </p:val>
                                        </p:tav>
                                      </p:tavLst>
                                    </p:anim>
                                    <p:animEffect transition="in" filter="wipe(right)">
                                      <p:cBhvr>
                                        <p:cTn id="49" dur="500"/>
                                        <p:tgtEl>
                                          <p:spTgt spid="11"/>
                                        </p:tgtEl>
                                      </p:cBhvr>
                                    </p:animEffect>
                                  </p:childTnLst>
                                </p:cTn>
                              </p:par>
                            </p:childTnLst>
                          </p:cTn>
                        </p:par>
                        <p:par>
                          <p:cTn id="50" fill="hold">
                            <p:stCondLst>
                              <p:cond delay="5725"/>
                            </p:stCondLst>
                            <p:childTnLst>
                              <p:par>
                                <p:cTn id="51" presetID="53" presetClass="entr" presetSubtype="16" fill="hold" grpId="0" nodeType="afterEffect">
                                  <p:stCondLst>
                                    <p:cond delay="0"/>
                                  </p:stCondLst>
                                  <p:iterate type="lt">
                                    <p:tmPct val="10000"/>
                                  </p:iterate>
                                  <p:childTnLst>
                                    <p:set>
                                      <p:cBhvr>
                                        <p:cTn id="52" dur="1" fill="hold">
                                          <p:stCondLst>
                                            <p:cond delay="0"/>
                                          </p:stCondLst>
                                        </p:cTn>
                                        <p:tgtEl>
                                          <p:spTgt spid="34"/>
                                        </p:tgtEl>
                                        <p:attrNameLst>
                                          <p:attrName>style.visibility</p:attrName>
                                        </p:attrNameLst>
                                      </p:cBhvr>
                                      <p:to>
                                        <p:strVal val="visible"/>
                                      </p:to>
                                    </p:set>
                                    <p:anim calcmode="lin" valueType="num">
                                      <p:cBhvr>
                                        <p:cTn id="53" dur="250" fill="hold"/>
                                        <p:tgtEl>
                                          <p:spTgt spid="34"/>
                                        </p:tgtEl>
                                        <p:attrNameLst>
                                          <p:attrName>ppt_w</p:attrName>
                                        </p:attrNameLst>
                                      </p:cBhvr>
                                      <p:tavLst>
                                        <p:tav tm="0">
                                          <p:val>
                                            <p:fltVal val="0"/>
                                          </p:val>
                                        </p:tav>
                                        <p:tav tm="100000">
                                          <p:val>
                                            <p:strVal val="#ppt_w"/>
                                          </p:val>
                                        </p:tav>
                                      </p:tavLst>
                                    </p:anim>
                                    <p:anim calcmode="lin" valueType="num">
                                      <p:cBhvr>
                                        <p:cTn id="54" dur="250" fill="hold"/>
                                        <p:tgtEl>
                                          <p:spTgt spid="34"/>
                                        </p:tgtEl>
                                        <p:attrNameLst>
                                          <p:attrName>ppt_h</p:attrName>
                                        </p:attrNameLst>
                                      </p:cBhvr>
                                      <p:tavLst>
                                        <p:tav tm="0">
                                          <p:val>
                                            <p:fltVal val="0"/>
                                          </p:val>
                                        </p:tav>
                                        <p:tav tm="100000">
                                          <p:val>
                                            <p:strVal val="#ppt_h"/>
                                          </p:val>
                                        </p:tav>
                                      </p:tavLst>
                                    </p:anim>
                                    <p:animEffect transition="in" filter="fade">
                                      <p:cBhvr>
                                        <p:cTn id="55" dur="250"/>
                                        <p:tgtEl>
                                          <p:spTgt spid="34"/>
                                        </p:tgtEl>
                                      </p:cBhvr>
                                    </p:animEffect>
                                  </p:childTnLst>
                                </p:cTn>
                              </p:par>
                            </p:childTnLst>
                          </p:cTn>
                        </p:par>
                        <p:par>
                          <p:cTn id="56" fill="hold">
                            <p:stCondLst>
                              <p:cond delay="6700"/>
                            </p:stCondLst>
                            <p:childTnLst>
                              <p:par>
                                <p:cTn id="57" presetID="12" presetClass="entr" presetSubtype="8"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p:tgtEl>
                                          <p:spTgt spid="12"/>
                                        </p:tgtEl>
                                        <p:attrNameLst>
                                          <p:attrName>ppt_x</p:attrName>
                                        </p:attrNameLst>
                                      </p:cBhvr>
                                      <p:tavLst>
                                        <p:tav tm="0">
                                          <p:val>
                                            <p:strVal val="#ppt_x-#ppt_w*1.125000"/>
                                          </p:val>
                                        </p:tav>
                                        <p:tav tm="100000">
                                          <p:val>
                                            <p:strVal val="#ppt_x"/>
                                          </p:val>
                                        </p:tav>
                                      </p:tavLst>
                                    </p:anim>
                                    <p:animEffect transition="in" filter="wipe(right)">
                                      <p:cBhvr>
                                        <p:cTn id="60" dur="500"/>
                                        <p:tgtEl>
                                          <p:spTgt spid="12"/>
                                        </p:tgtEl>
                                      </p:cBhvr>
                                    </p:animEffect>
                                  </p:childTnLst>
                                </p:cTn>
                              </p:par>
                            </p:childTnLst>
                          </p:cTn>
                        </p:par>
                        <p:par>
                          <p:cTn id="61" fill="hold">
                            <p:stCondLst>
                              <p:cond delay="7200"/>
                            </p:stCondLst>
                            <p:childTnLst>
                              <p:par>
                                <p:cTn id="62" presetID="53" presetClass="entr" presetSubtype="16" fill="hold" grpId="0" nodeType="afterEffect">
                                  <p:stCondLst>
                                    <p:cond delay="0"/>
                                  </p:stCondLst>
                                  <p:iterate type="lt">
                                    <p:tmPct val="10000"/>
                                  </p:iterate>
                                  <p:childTnLst>
                                    <p:set>
                                      <p:cBhvr>
                                        <p:cTn id="63" dur="1" fill="hold">
                                          <p:stCondLst>
                                            <p:cond delay="0"/>
                                          </p:stCondLst>
                                        </p:cTn>
                                        <p:tgtEl>
                                          <p:spTgt spid="35"/>
                                        </p:tgtEl>
                                        <p:attrNameLst>
                                          <p:attrName>style.visibility</p:attrName>
                                        </p:attrNameLst>
                                      </p:cBhvr>
                                      <p:to>
                                        <p:strVal val="visible"/>
                                      </p:to>
                                    </p:set>
                                    <p:anim calcmode="lin" valueType="num">
                                      <p:cBhvr>
                                        <p:cTn id="64" dur="250" fill="hold"/>
                                        <p:tgtEl>
                                          <p:spTgt spid="35"/>
                                        </p:tgtEl>
                                        <p:attrNameLst>
                                          <p:attrName>ppt_w</p:attrName>
                                        </p:attrNameLst>
                                      </p:cBhvr>
                                      <p:tavLst>
                                        <p:tav tm="0">
                                          <p:val>
                                            <p:fltVal val="0"/>
                                          </p:val>
                                        </p:tav>
                                        <p:tav tm="100000">
                                          <p:val>
                                            <p:strVal val="#ppt_w"/>
                                          </p:val>
                                        </p:tav>
                                      </p:tavLst>
                                    </p:anim>
                                    <p:anim calcmode="lin" valueType="num">
                                      <p:cBhvr>
                                        <p:cTn id="65" dur="250" fill="hold"/>
                                        <p:tgtEl>
                                          <p:spTgt spid="35"/>
                                        </p:tgtEl>
                                        <p:attrNameLst>
                                          <p:attrName>ppt_h</p:attrName>
                                        </p:attrNameLst>
                                      </p:cBhvr>
                                      <p:tavLst>
                                        <p:tav tm="0">
                                          <p:val>
                                            <p:fltVal val="0"/>
                                          </p:val>
                                        </p:tav>
                                        <p:tav tm="100000">
                                          <p:val>
                                            <p:strVal val="#ppt_h"/>
                                          </p:val>
                                        </p:tav>
                                      </p:tavLst>
                                    </p:anim>
                                    <p:animEffect transition="in" filter="fade">
                                      <p:cBhvr>
                                        <p:cTn id="66"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3" name="组合 102"/>
          <p:cNvGrpSpPr/>
          <p:nvPr/>
        </p:nvGrpSpPr>
        <p:grpSpPr>
          <a:xfrm>
            <a:off x="8708989" y="2197351"/>
            <a:ext cx="1512285" cy="514351"/>
            <a:chOff x="4452173" y="720606"/>
            <a:chExt cx="1134214" cy="385763"/>
          </a:xfrm>
        </p:grpSpPr>
        <p:grpSp>
          <p:nvGrpSpPr>
            <p:cNvPr id="128" name="组合 127"/>
            <p:cNvGrpSpPr/>
            <p:nvPr/>
          </p:nvGrpSpPr>
          <p:grpSpPr>
            <a:xfrm>
              <a:off x="4452173" y="720606"/>
              <a:ext cx="1134214" cy="385763"/>
              <a:chOff x="2099498" y="1186788"/>
              <a:chExt cx="1134214" cy="385763"/>
            </a:xfrm>
          </p:grpSpPr>
          <p:sp>
            <p:nvSpPr>
              <p:cNvPr id="130" name="圆角矩形 129"/>
              <p:cNvSpPr/>
              <p:nvPr/>
            </p:nvSpPr>
            <p:spPr>
              <a:xfrm>
                <a:off x="2099498" y="1186788"/>
                <a:ext cx="1134214" cy="385763"/>
              </a:xfrm>
              <a:prstGeom prst="roundRect">
                <a:avLst/>
              </a:prstGeom>
              <a:gradFill flip="none" rotWithShape="1">
                <a:gsLst>
                  <a:gs pos="100000">
                    <a:srgbClr val="FCFCFC"/>
                  </a:gs>
                  <a:gs pos="0">
                    <a:srgbClr val="CCCCCC"/>
                  </a:gs>
                </a:gsLst>
                <a:lin ang="7200000" scaled="0"/>
                <a:tileRect/>
              </a:gradFill>
              <a:ln w="1270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ea typeface="微软雅黑" panose="020B0503020204020204" pitchFamily="34" charset="-122"/>
                </a:endParaRPr>
              </a:p>
            </p:txBody>
          </p:sp>
          <p:sp>
            <p:nvSpPr>
              <p:cNvPr id="131" name="圆角矩形 130"/>
              <p:cNvSpPr/>
              <p:nvPr/>
            </p:nvSpPr>
            <p:spPr>
              <a:xfrm>
                <a:off x="2140499" y="1219916"/>
                <a:ext cx="1052212" cy="319506"/>
              </a:xfrm>
              <a:prstGeom prst="roundRect">
                <a:avLst/>
              </a:prstGeom>
              <a:solidFill>
                <a:schemeClr val="accent1"/>
              </a:solidFill>
              <a:ln w="25400" cap="flat" cmpd="sng" algn="ctr">
                <a:noFill/>
                <a:prstDash val="solid"/>
              </a:ln>
              <a:effectLst>
                <a:innerShdw blurRad="63500" dist="25400" dir="18660000">
                  <a:prstClr val="black">
                    <a:alpha val="35000"/>
                  </a:prstClr>
                </a:innerShdw>
              </a:effectLst>
            </p:spPr>
            <p:txBody>
              <a:bodyPr anchor="ctr"/>
              <a:lstStyle/>
              <a:p>
                <a:pPr algn="ctr" fontAlgn="base">
                  <a:spcBef>
                    <a:spcPct val="0"/>
                  </a:spcBef>
                  <a:spcAft>
                    <a:spcPct val="0"/>
                  </a:spcAft>
                </a:pPr>
                <a:endParaRPr lang="zh-CN" altLang="en-US" sz="2400" kern="0" dirty="0">
                  <a:solidFill>
                    <a:srgbClr val="FFFFFF"/>
                  </a:solidFill>
                  <a:ea typeface="微软雅黑" panose="020B0503020204020204" pitchFamily="34" charset="-122"/>
                </a:endParaRPr>
              </a:p>
            </p:txBody>
          </p:sp>
        </p:grpSp>
        <p:sp>
          <p:nvSpPr>
            <p:cNvPr id="129" name="矩形 128"/>
            <p:cNvSpPr/>
            <p:nvPr/>
          </p:nvSpPr>
          <p:spPr>
            <a:xfrm>
              <a:off x="4538860" y="759599"/>
              <a:ext cx="960840" cy="315423"/>
            </a:xfrm>
            <a:prstGeom prst="rect">
              <a:avLst/>
            </a:prstGeom>
          </p:spPr>
          <p:txBody>
            <a:bodyPr wrap="none">
              <a:spAutoFit/>
            </a:bodyPr>
            <a:lstStyle/>
            <a:p>
              <a:pPr algn="ctr"/>
              <a:r>
                <a:rPr lang="zh-CN" altLang="en-US" sz="2133" dirty="0">
                  <a:solidFill>
                    <a:prstClr val="white"/>
                  </a:solidFill>
                  <a:latin typeface="微软雅黑" panose="020B0503020204020204" pitchFamily="34" charset="-122"/>
                  <a:ea typeface="微软雅黑" panose="020B0503020204020204" pitchFamily="34" charset="-122"/>
                </a:rPr>
                <a:t>添加标题</a:t>
              </a:r>
            </a:p>
          </p:txBody>
        </p:sp>
      </p:grpSp>
      <p:sp>
        <p:nvSpPr>
          <p:cNvPr id="132" name="Oval 5"/>
          <p:cNvSpPr/>
          <p:nvPr/>
        </p:nvSpPr>
        <p:spPr>
          <a:xfrm>
            <a:off x="6022560" y="1604477"/>
            <a:ext cx="408404" cy="408404"/>
          </a:xfrm>
          <a:prstGeom prst="ellipse">
            <a:avLst/>
          </a:prstGeom>
          <a:solidFill>
            <a:schemeClr val="accent3">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endParaRPr lang="en-US" sz="2400">
              <a:solidFill>
                <a:prstClr val="white"/>
              </a:solidFill>
              <a:ea typeface="微软雅黑" panose="020B0503020204020204" pitchFamily="34" charset="-122"/>
            </a:endParaRPr>
          </a:p>
        </p:txBody>
      </p:sp>
      <p:grpSp>
        <p:nvGrpSpPr>
          <p:cNvPr id="133" name="Group 40"/>
          <p:cNvGrpSpPr/>
          <p:nvPr/>
        </p:nvGrpSpPr>
        <p:grpSpPr>
          <a:xfrm>
            <a:off x="2486363" y="1794933"/>
            <a:ext cx="4106715" cy="4115020"/>
            <a:chOff x="3692576" y="1742634"/>
            <a:chExt cx="2790379" cy="2796023"/>
          </a:xfrm>
        </p:grpSpPr>
        <p:grpSp>
          <p:nvGrpSpPr>
            <p:cNvPr id="134" name="组合 79"/>
            <p:cNvGrpSpPr>
              <a:grpSpLocks/>
            </p:cNvGrpSpPr>
            <p:nvPr/>
          </p:nvGrpSpPr>
          <p:grpSpPr bwMode="auto">
            <a:xfrm>
              <a:off x="3692576" y="1742634"/>
              <a:ext cx="2790379" cy="2796023"/>
              <a:chOff x="6379729" y="2488774"/>
              <a:chExt cx="2513016" cy="2513016"/>
            </a:xfrm>
          </p:grpSpPr>
          <p:sp>
            <p:nvSpPr>
              <p:cNvPr id="136"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sz="2400" kern="0">
                  <a:solidFill>
                    <a:srgbClr val="FFFFFF"/>
                  </a:solidFill>
                  <a:ea typeface="微软雅黑" panose="020B0503020204020204" pitchFamily="34" charset="-122"/>
                </a:endParaRPr>
              </a:p>
            </p:txBody>
          </p:sp>
          <p:sp>
            <p:nvSpPr>
              <p:cNvPr id="137"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2400" kern="0">
                  <a:solidFill>
                    <a:srgbClr val="FFFFFF"/>
                  </a:solidFill>
                  <a:ea typeface="微软雅黑" panose="020B0503020204020204" pitchFamily="34" charset="-122"/>
                </a:endParaRPr>
              </a:p>
            </p:txBody>
          </p:sp>
        </p:grpSp>
        <p:sp>
          <p:nvSpPr>
            <p:cNvPr id="135" name="椭圆 80"/>
            <p:cNvSpPr/>
            <p:nvPr/>
          </p:nvSpPr>
          <p:spPr bwMode="auto">
            <a:xfrm>
              <a:off x="4101618" y="2137562"/>
              <a:ext cx="2016471" cy="2020558"/>
            </a:xfrm>
            <a:prstGeom prst="ellipse">
              <a:avLst/>
            </a:prstGeom>
            <a:blipFill>
              <a:blip r:embed="rId4"/>
              <a:stretch>
                <a:fillRect/>
              </a:stretch>
            </a:blip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2400" kern="0">
                <a:solidFill>
                  <a:srgbClr val="FFFFFF"/>
                </a:solidFill>
                <a:ea typeface="微软雅黑" panose="020B0503020204020204" pitchFamily="34" charset="-122"/>
              </a:endParaRPr>
            </a:p>
          </p:txBody>
        </p:sp>
      </p:grpSp>
      <p:sp>
        <p:nvSpPr>
          <p:cNvPr id="138" name="Oval 9"/>
          <p:cNvSpPr/>
          <p:nvPr/>
        </p:nvSpPr>
        <p:spPr>
          <a:xfrm>
            <a:off x="3933646" y="1652947"/>
            <a:ext cx="553208" cy="553208"/>
          </a:xfrm>
          <a:prstGeom prst="ellipse">
            <a:avLst/>
          </a:prstGeom>
          <a:solidFill>
            <a:schemeClr val="accent3">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endParaRPr lang="en-US" sz="2400">
              <a:solidFill>
                <a:prstClr val="white"/>
              </a:solidFill>
              <a:ea typeface="微软雅黑" panose="020B0503020204020204" pitchFamily="34" charset="-122"/>
            </a:endParaRPr>
          </a:p>
        </p:txBody>
      </p:sp>
      <p:sp>
        <p:nvSpPr>
          <p:cNvPr id="139" name="Oval 12"/>
          <p:cNvSpPr/>
          <p:nvPr/>
        </p:nvSpPr>
        <p:spPr>
          <a:xfrm>
            <a:off x="4256754" y="5922422"/>
            <a:ext cx="230100" cy="230100"/>
          </a:xfrm>
          <a:prstGeom prst="ellipse">
            <a:avLst/>
          </a:prstGeom>
          <a:solidFill>
            <a:schemeClr val="accent3">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endParaRPr lang="en-US" sz="2400">
              <a:solidFill>
                <a:prstClr val="white"/>
              </a:solidFill>
              <a:ea typeface="微软雅黑" panose="020B0503020204020204" pitchFamily="34" charset="-122"/>
            </a:endParaRPr>
          </a:p>
        </p:txBody>
      </p:sp>
      <p:sp>
        <p:nvSpPr>
          <p:cNvPr id="140" name="Oval 14"/>
          <p:cNvSpPr/>
          <p:nvPr/>
        </p:nvSpPr>
        <p:spPr>
          <a:xfrm>
            <a:off x="7256811" y="3979376"/>
            <a:ext cx="472224" cy="472224"/>
          </a:xfrm>
          <a:prstGeom prst="ellipse">
            <a:avLst/>
          </a:prstGeom>
          <a:solidFill>
            <a:schemeClr val="accent3">
              <a:lumMod val="40000"/>
              <a:lumOff val="6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endParaRPr lang="en-US" sz="2400">
              <a:solidFill>
                <a:prstClr val="white"/>
              </a:solidFill>
              <a:ea typeface="微软雅黑" panose="020B0503020204020204" pitchFamily="34" charset="-122"/>
            </a:endParaRPr>
          </a:p>
        </p:txBody>
      </p:sp>
      <p:sp>
        <p:nvSpPr>
          <p:cNvPr id="141" name="Oval 6"/>
          <p:cNvSpPr/>
          <p:nvPr/>
        </p:nvSpPr>
        <p:spPr>
          <a:xfrm>
            <a:off x="9803954" y="5789177"/>
            <a:ext cx="268024" cy="268024"/>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endParaRPr lang="en-US" sz="2400">
              <a:solidFill>
                <a:prstClr val="white"/>
              </a:solidFill>
              <a:ea typeface="微软雅黑" panose="020B0503020204020204" pitchFamily="34" charset="-122"/>
            </a:endParaRPr>
          </a:p>
        </p:txBody>
      </p:sp>
      <p:sp>
        <p:nvSpPr>
          <p:cNvPr id="142" name="矩形 141"/>
          <p:cNvSpPr/>
          <p:nvPr/>
        </p:nvSpPr>
        <p:spPr>
          <a:xfrm>
            <a:off x="8688667" y="2944266"/>
            <a:ext cx="2814040" cy="1015471"/>
          </a:xfrm>
          <a:prstGeom prst="rect">
            <a:avLst/>
          </a:prstGeom>
        </p:spPr>
        <p:txBody>
          <a:bodyPr wrap="square" lIns="91440" tIns="45720" rIns="91440" bIns="45720">
            <a:spAutoFit/>
          </a:bodyPr>
          <a:lstStyle/>
          <a:p>
            <a:pPr>
              <a:lnSpc>
                <a:spcPct val="150000"/>
              </a:lnSpc>
              <a:spcBef>
                <a:spcPts val="1000"/>
              </a:spcBef>
              <a:buFont typeface="Arial" charset="0"/>
              <a:buChar char="•"/>
            </a:pPr>
            <a:r>
              <a:rPr lang="zh-CN" altLang="en-US" sz="1333" dirty="0">
                <a:solidFill>
                  <a:srgbClr val="7F7F7F"/>
                </a:solidFill>
                <a:latin typeface="微软雅黑" pitchFamily="34" charset="-122"/>
                <a:ea typeface="微软雅黑" panose="020B0503020204020204" pitchFamily="34" charset="-122"/>
                <a:cs typeface="宋体" charset="-122"/>
              </a:rPr>
              <a:t>单击此处添加段落文本单击此处添加段落文本单击此处添加段落文本单击此处添加段落文本</a:t>
            </a:r>
          </a:p>
        </p:txBody>
      </p:sp>
      <p:grpSp>
        <p:nvGrpSpPr>
          <p:cNvPr id="144" name="组合 143"/>
          <p:cNvGrpSpPr/>
          <p:nvPr/>
        </p:nvGrpSpPr>
        <p:grpSpPr>
          <a:xfrm>
            <a:off x="6226765" y="2428881"/>
            <a:ext cx="986491" cy="986491"/>
            <a:chOff x="3791666" y="1894685"/>
            <a:chExt cx="739868" cy="739868"/>
          </a:xfrm>
        </p:grpSpPr>
        <p:sp>
          <p:nvSpPr>
            <p:cNvPr id="145" name="Oval 32"/>
            <p:cNvSpPr/>
            <p:nvPr/>
          </p:nvSpPr>
          <p:spPr>
            <a:xfrm>
              <a:off x="3791666" y="1894685"/>
              <a:ext cx="739868" cy="739868"/>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prstClr val="white"/>
                </a:solidFill>
                <a:ea typeface="微软雅黑" panose="020B0503020204020204" pitchFamily="34" charset="-122"/>
              </a:endParaRPr>
            </a:p>
          </p:txBody>
        </p:sp>
        <p:sp>
          <p:nvSpPr>
            <p:cNvPr id="146" name="矩形 145"/>
            <p:cNvSpPr/>
            <p:nvPr/>
          </p:nvSpPr>
          <p:spPr>
            <a:xfrm>
              <a:off x="3808619" y="2057369"/>
              <a:ext cx="705962" cy="407756"/>
            </a:xfrm>
            <a:prstGeom prst="rect">
              <a:avLst/>
            </a:prstGeom>
          </p:spPr>
          <p:txBody>
            <a:bodyPr wrap="none">
              <a:spAutoFit/>
            </a:bodyPr>
            <a:lstStyle/>
            <a:p>
              <a:pPr algn="ctr"/>
              <a:r>
                <a:rPr lang="zh-CN" altLang="en-US" sz="2933" b="1" dirty="0">
                  <a:solidFill>
                    <a:prstClr val="white"/>
                  </a:solidFill>
                  <a:latin typeface="微软雅黑" panose="020B0503020204020204" pitchFamily="34" charset="-122"/>
                  <a:ea typeface="微软雅黑" panose="020B0503020204020204" pitchFamily="34" charset="-122"/>
                </a:rPr>
                <a:t>专业</a:t>
              </a:r>
            </a:p>
          </p:txBody>
        </p:sp>
      </p:grpSp>
      <p:grpSp>
        <p:nvGrpSpPr>
          <p:cNvPr id="147" name="组合 146"/>
          <p:cNvGrpSpPr/>
          <p:nvPr/>
        </p:nvGrpSpPr>
        <p:grpSpPr>
          <a:xfrm>
            <a:off x="2012664" y="1195747"/>
            <a:ext cx="958916" cy="914400"/>
            <a:chOff x="974073" y="1239785"/>
            <a:chExt cx="719187" cy="685800"/>
          </a:xfrm>
        </p:grpSpPr>
        <p:sp>
          <p:nvSpPr>
            <p:cNvPr id="148" name="Oval 35"/>
            <p:cNvSpPr/>
            <p:nvPr/>
          </p:nvSpPr>
          <p:spPr>
            <a:xfrm>
              <a:off x="999188" y="1239785"/>
              <a:ext cx="685800" cy="685800"/>
            </a:xfrm>
            <a:prstGeom prst="ellipse">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solidFill>
                  <a:prstClr val="white"/>
                </a:solidFill>
                <a:ea typeface="微软雅黑" panose="020B0503020204020204" pitchFamily="34" charset="-122"/>
              </a:endParaRPr>
            </a:p>
          </p:txBody>
        </p:sp>
        <p:sp>
          <p:nvSpPr>
            <p:cNvPr id="149" name="矩形 148"/>
            <p:cNvSpPr/>
            <p:nvPr/>
          </p:nvSpPr>
          <p:spPr>
            <a:xfrm>
              <a:off x="974073" y="1399022"/>
              <a:ext cx="719187" cy="300083"/>
            </a:xfrm>
            <a:prstGeom prst="rect">
              <a:avLst/>
            </a:prstGeom>
          </p:spPr>
          <p:txBody>
            <a:bodyPr wrap="none">
              <a:spAutoFit/>
            </a:bodyPr>
            <a:lstStyle/>
            <a:p>
              <a:pPr algn="ctr"/>
              <a:r>
                <a:rPr lang="zh-CN" altLang="en-US" sz="2000" b="1" dirty="0">
                  <a:solidFill>
                    <a:prstClr val="white"/>
                  </a:solidFill>
                  <a:latin typeface="微软雅黑" panose="020B0503020204020204" pitchFamily="34" charset="-122"/>
                  <a:ea typeface="微软雅黑" panose="020B0503020204020204" pitchFamily="34" charset="-122"/>
                </a:rPr>
                <a:t>有梦想</a:t>
              </a:r>
            </a:p>
          </p:txBody>
        </p:sp>
      </p:grpSp>
      <p:grpSp>
        <p:nvGrpSpPr>
          <p:cNvPr id="150" name="组合 149"/>
          <p:cNvGrpSpPr/>
          <p:nvPr/>
        </p:nvGrpSpPr>
        <p:grpSpPr>
          <a:xfrm>
            <a:off x="1401985" y="2981940"/>
            <a:ext cx="803426" cy="759456"/>
            <a:chOff x="430319" y="2272813"/>
            <a:chExt cx="602569" cy="569592"/>
          </a:xfrm>
        </p:grpSpPr>
        <p:sp>
          <p:nvSpPr>
            <p:cNvPr id="151" name="Oval 13"/>
            <p:cNvSpPr/>
            <p:nvPr/>
          </p:nvSpPr>
          <p:spPr>
            <a:xfrm>
              <a:off x="440281" y="2272813"/>
              <a:ext cx="569592" cy="569592"/>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endParaRPr lang="en-US" sz="2400">
                <a:solidFill>
                  <a:prstClr val="white"/>
                </a:solidFill>
                <a:ea typeface="微软雅黑" panose="020B0503020204020204" pitchFamily="34" charset="-122"/>
              </a:endParaRPr>
            </a:p>
          </p:txBody>
        </p:sp>
        <p:sp>
          <p:nvSpPr>
            <p:cNvPr id="152" name="矩形 151"/>
            <p:cNvSpPr/>
            <p:nvPr/>
          </p:nvSpPr>
          <p:spPr>
            <a:xfrm>
              <a:off x="430319" y="2355726"/>
              <a:ext cx="602569" cy="346249"/>
            </a:xfrm>
            <a:prstGeom prst="rect">
              <a:avLst/>
            </a:prstGeom>
          </p:spPr>
          <p:txBody>
            <a:bodyPr wrap="none">
              <a:spAutoFit/>
            </a:bodyPr>
            <a:lstStyle/>
            <a:p>
              <a:pPr algn="ctr"/>
              <a:r>
                <a:rPr lang="zh-CN" altLang="en-US" sz="2400" b="1" dirty="0">
                  <a:solidFill>
                    <a:prstClr val="white"/>
                  </a:solidFill>
                  <a:latin typeface="微软雅黑" panose="020B0503020204020204" pitchFamily="34" charset="-122"/>
                  <a:ea typeface="微软雅黑" panose="020B0503020204020204" pitchFamily="34" charset="-122"/>
                </a:rPr>
                <a:t>年轻</a:t>
              </a:r>
            </a:p>
          </p:txBody>
        </p:sp>
      </p:grpSp>
      <p:grpSp>
        <p:nvGrpSpPr>
          <p:cNvPr id="153" name="组合 152"/>
          <p:cNvGrpSpPr/>
          <p:nvPr/>
        </p:nvGrpSpPr>
        <p:grpSpPr>
          <a:xfrm>
            <a:off x="6684392" y="4857930"/>
            <a:ext cx="838767" cy="766148"/>
            <a:chOff x="5094905" y="4056086"/>
            <a:chExt cx="629075" cy="574611"/>
          </a:xfrm>
        </p:grpSpPr>
        <p:sp>
          <p:nvSpPr>
            <p:cNvPr id="154" name="Oval 6"/>
            <p:cNvSpPr/>
            <p:nvPr/>
          </p:nvSpPr>
          <p:spPr>
            <a:xfrm>
              <a:off x="5094905" y="4056086"/>
              <a:ext cx="574611" cy="574611"/>
            </a:xfrm>
            <a:prstGeom prst="ellipse">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algn="ctr"/>
              <a:endParaRPr lang="en-US" sz="2400">
                <a:solidFill>
                  <a:prstClr val="white"/>
                </a:solidFill>
                <a:ea typeface="微软雅黑" panose="020B0503020204020204" pitchFamily="34" charset="-122"/>
              </a:endParaRPr>
            </a:p>
          </p:txBody>
        </p:sp>
        <p:sp>
          <p:nvSpPr>
            <p:cNvPr id="155" name="矩形 154"/>
            <p:cNvSpPr/>
            <p:nvPr/>
          </p:nvSpPr>
          <p:spPr>
            <a:xfrm>
              <a:off x="5121411" y="4158725"/>
              <a:ext cx="602569" cy="346249"/>
            </a:xfrm>
            <a:prstGeom prst="rect">
              <a:avLst/>
            </a:prstGeom>
          </p:spPr>
          <p:txBody>
            <a:bodyPr wrap="none">
              <a:spAutoFit/>
            </a:bodyPr>
            <a:lstStyle/>
            <a:p>
              <a:pPr algn="ctr"/>
              <a:r>
                <a:rPr lang="zh-CN" altLang="en-US" sz="2400" b="1" dirty="0">
                  <a:solidFill>
                    <a:prstClr val="white"/>
                  </a:solidFill>
                  <a:latin typeface="微软雅黑" panose="020B0503020204020204" pitchFamily="34" charset="-122"/>
                  <a:ea typeface="微软雅黑" panose="020B0503020204020204" pitchFamily="34" charset="-122"/>
                </a:rPr>
                <a:t>潜力</a:t>
              </a:r>
            </a:p>
          </p:txBody>
        </p:sp>
      </p:grpSp>
      <p:cxnSp>
        <p:nvCxnSpPr>
          <p:cNvPr id="30" name="直接连接符 29"/>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32" name="文本框 31"/>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33" name="文本框 32"/>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277414169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p:cTn id="7" dur="500" fill="hold"/>
                                        <p:tgtEl>
                                          <p:spTgt spid="133"/>
                                        </p:tgtEl>
                                        <p:attrNameLst>
                                          <p:attrName>ppt_w</p:attrName>
                                        </p:attrNameLst>
                                      </p:cBhvr>
                                      <p:tavLst>
                                        <p:tav tm="0">
                                          <p:val>
                                            <p:fltVal val="0"/>
                                          </p:val>
                                        </p:tav>
                                        <p:tav tm="100000">
                                          <p:val>
                                            <p:strVal val="#ppt_w"/>
                                          </p:val>
                                        </p:tav>
                                      </p:tavLst>
                                    </p:anim>
                                    <p:anim calcmode="lin" valueType="num">
                                      <p:cBhvr>
                                        <p:cTn id="8" dur="500" fill="hold"/>
                                        <p:tgtEl>
                                          <p:spTgt spid="133"/>
                                        </p:tgtEl>
                                        <p:attrNameLst>
                                          <p:attrName>ppt_h</p:attrName>
                                        </p:attrNameLst>
                                      </p:cBhvr>
                                      <p:tavLst>
                                        <p:tav tm="0">
                                          <p:val>
                                            <p:fltVal val="0"/>
                                          </p:val>
                                        </p:tav>
                                        <p:tav tm="100000">
                                          <p:val>
                                            <p:strVal val="#ppt_h"/>
                                          </p:val>
                                        </p:tav>
                                      </p:tavLst>
                                    </p:anim>
                                    <p:animEffect transition="in" filter="fade">
                                      <p:cBhvr>
                                        <p:cTn id="9" dur="500"/>
                                        <p:tgtEl>
                                          <p:spTgt spid="133"/>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138"/>
                                        </p:tgtEl>
                                        <p:attrNameLst>
                                          <p:attrName>style.visibility</p:attrName>
                                        </p:attrNameLst>
                                      </p:cBhvr>
                                      <p:to>
                                        <p:strVal val="visible"/>
                                      </p:to>
                                    </p:set>
                                    <p:anim calcmode="lin" valueType="num">
                                      <p:cBhvr additive="base">
                                        <p:cTn id="12" dur="500" fill="hold"/>
                                        <p:tgtEl>
                                          <p:spTgt spid="138"/>
                                        </p:tgtEl>
                                        <p:attrNameLst>
                                          <p:attrName>ppt_x</p:attrName>
                                        </p:attrNameLst>
                                      </p:cBhvr>
                                      <p:tavLst>
                                        <p:tav tm="0">
                                          <p:val>
                                            <p:strVal val="#ppt_x"/>
                                          </p:val>
                                        </p:tav>
                                        <p:tav tm="100000">
                                          <p:val>
                                            <p:strVal val="#ppt_x"/>
                                          </p:val>
                                        </p:tav>
                                      </p:tavLst>
                                    </p:anim>
                                    <p:anim calcmode="lin" valueType="num">
                                      <p:cBhvr additive="base">
                                        <p:cTn id="13" dur="500" fill="hold"/>
                                        <p:tgtEl>
                                          <p:spTgt spid="138"/>
                                        </p:tgtEl>
                                        <p:attrNameLst>
                                          <p:attrName>ppt_y</p:attrName>
                                        </p:attrNameLst>
                                      </p:cBhvr>
                                      <p:tavLst>
                                        <p:tav tm="0">
                                          <p:val>
                                            <p:strVal val="1+#ppt_h/2"/>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 calcmode="lin" valueType="num">
                                      <p:cBhvr additive="base">
                                        <p:cTn id="16" dur="500" fill="hold"/>
                                        <p:tgtEl>
                                          <p:spTgt spid="132"/>
                                        </p:tgtEl>
                                        <p:attrNameLst>
                                          <p:attrName>ppt_x</p:attrName>
                                        </p:attrNameLst>
                                      </p:cBhvr>
                                      <p:tavLst>
                                        <p:tav tm="0">
                                          <p:val>
                                            <p:strVal val="#ppt_x"/>
                                          </p:val>
                                        </p:tav>
                                        <p:tav tm="100000">
                                          <p:val>
                                            <p:strVal val="#ppt_x"/>
                                          </p:val>
                                        </p:tav>
                                      </p:tavLst>
                                    </p:anim>
                                    <p:anim calcmode="lin" valueType="num">
                                      <p:cBhvr additive="base">
                                        <p:cTn id="17" dur="500" fill="hold"/>
                                        <p:tgtEl>
                                          <p:spTgt spid="132"/>
                                        </p:tgtEl>
                                        <p:attrNameLst>
                                          <p:attrName>ppt_y</p:attrName>
                                        </p:attrNameLst>
                                      </p:cBhvr>
                                      <p:tavLst>
                                        <p:tav tm="0">
                                          <p:val>
                                            <p:strVal val="0-#ppt_h/2"/>
                                          </p:val>
                                        </p:tav>
                                        <p:tav tm="100000">
                                          <p:val>
                                            <p:strVal val="#ppt_y"/>
                                          </p:val>
                                        </p:tav>
                                      </p:tavLst>
                                    </p:anim>
                                  </p:childTnLst>
                                </p:cTn>
                              </p:par>
                              <p:par>
                                <p:cTn id="18" presetID="53" presetClass="entr" presetSubtype="16" fill="hold" nodeType="withEffect">
                                  <p:stCondLst>
                                    <p:cond delay="0"/>
                                  </p:stCondLst>
                                  <p:childTnLst>
                                    <p:set>
                                      <p:cBhvr>
                                        <p:cTn id="19" dur="1" fill="hold">
                                          <p:stCondLst>
                                            <p:cond delay="0"/>
                                          </p:stCondLst>
                                        </p:cTn>
                                        <p:tgtEl>
                                          <p:spTgt spid="153"/>
                                        </p:tgtEl>
                                        <p:attrNameLst>
                                          <p:attrName>style.visibility</p:attrName>
                                        </p:attrNameLst>
                                      </p:cBhvr>
                                      <p:to>
                                        <p:strVal val="visible"/>
                                      </p:to>
                                    </p:set>
                                    <p:anim calcmode="lin" valueType="num">
                                      <p:cBhvr>
                                        <p:cTn id="20" dur="500" fill="hold"/>
                                        <p:tgtEl>
                                          <p:spTgt spid="153"/>
                                        </p:tgtEl>
                                        <p:attrNameLst>
                                          <p:attrName>ppt_w</p:attrName>
                                        </p:attrNameLst>
                                      </p:cBhvr>
                                      <p:tavLst>
                                        <p:tav tm="0">
                                          <p:val>
                                            <p:fltVal val="0"/>
                                          </p:val>
                                        </p:tav>
                                        <p:tav tm="100000">
                                          <p:val>
                                            <p:strVal val="#ppt_w"/>
                                          </p:val>
                                        </p:tav>
                                      </p:tavLst>
                                    </p:anim>
                                    <p:anim calcmode="lin" valueType="num">
                                      <p:cBhvr>
                                        <p:cTn id="21" dur="500" fill="hold"/>
                                        <p:tgtEl>
                                          <p:spTgt spid="153"/>
                                        </p:tgtEl>
                                        <p:attrNameLst>
                                          <p:attrName>ppt_h</p:attrName>
                                        </p:attrNameLst>
                                      </p:cBhvr>
                                      <p:tavLst>
                                        <p:tav tm="0">
                                          <p:val>
                                            <p:fltVal val="0"/>
                                          </p:val>
                                        </p:tav>
                                        <p:tav tm="100000">
                                          <p:val>
                                            <p:strVal val="#ppt_h"/>
                                          </p:val>
                                        </p:tav>
                                      </p:tavLst>
                                    </p:anim>
                                    <p:animEffect transition="in" filter="fade">
                                      <p:cBhvr>
                                        <p:cTn id="22" dur="500"/>
                                        <p:tgtEl>
                                          <p:spTgt spid="153"/>
                                        </p:tgtEl>
                                      </p:cBhvr>
                                    </p:animEffect>
                                  </p:childTnLst>
                                </p:cTn>
                              </p:par>
                              <p:par>
                                <p:cTn id="23" presetID="53" presetClass="entr" presetSubtype="16" fill="hold" nodeType="withEffect">
                                  <p:stCondLst>
                                    <p:cond delay="0"/>
                                  </p:stCondLst>
                                  <p:childTnLst>
                                    <p:set>
                                      <p:cBhvr>
                                        <p:cTn id="24" dur="1" fill="hold">
                                          <p:stCondLst>
                                            <p:cond delay="0"/>
                                          </p:stCondLst>
                                        </p:cTn>
                                        <p:tgtEl>
                                          <p:spTgt spid="144"/>
                                        </p:tgtEl>
                                        <p:attrNameLst>
                                          <p:attrName>style.visibility</p:attrName>
                                        </p:attrNameLst>
                                      </p:cBhvr>
                                      <p:to>
                                        <p:strVal val="visible"/>
                                      </p:to>
                                    </p:set>
                                    <p:anim calcmode="lin" valueType="num">
                                      <p:cBhvr>
                                        <p:cTn id="25" dur="500" fill="hold"/>
                                        <p:tgtEl>
                                          <p:spTgt spid="144"/>
                                        </p:tgtEl>
                                        <p:attrNameLst>
                                          <p:attrName>ppt_w</p:attrName>
                                        </p:attrNameLst>
                                      </p:cBhvr>
                                      <p:tavLst>
                                        <p:tav tm="0">
                                          <p:val>
                                            <p:fltVal val="0"/>
                                          </p:val>
                                        </p:tav>
                                        <p:tav tm="100000">
                                          <p:val>
                                            <p:strVal val="#ppt_w"/>
                                          </p:val>
                                        </p:tav>
                                      </p:tavLst>
                                    </p:anim>
                                    <p:anim calcmode="lin" valueType="num">
                                      <p:cBhvr>
                                        <p:cTn id="26" dur="500" fill="hold"/>
                                        <p:tgtEl>
                                          <p:spTgt spid="144"/>
                                        </p:tgtEl>
                                        <p:attrNameLst>
                                          <p:attrName>ppt_h</p:attrName>
                                        </p:attrNameLst>
                                      </p:cBhvr>
                                      <p:tavLst>
                                        <p:tav tm="0">
                                          <p:val>
                                            <p:fltVal val="0"/>
                                          </p:val>
                                        </p:tav>
                                        <p:tav tm="100000">
                                          <p:val>
                                            <p:strVal val="#ppt_h"/>
                                          </p:val>
                                        </p:tav>
                                      </p:tavLst>
                                    </p:anim>
                                    <p:animEffect transition="in" filter="fade">
                                      <p:cBhvr>
                                        <p:cTn id="27" dur="500"/>
                                        <p:tgtEl>
                                          <p:spTgt spid="144"/>
                                        </p:tgtEl>
                                      </p:cBhvr>
                                    </p:animEffect>
                                  </p:childTnLst>
                                </p:cTn>
                              </p:par>
                              <p:par>
                                <p:cTn id="28" presetID="53" presetClass="entr" presetSubtype="16" fill="hold" nodeType="withEffect">
                                  <p:stCondLst>
                                    <p:cond delay="0"/>
                                  </p:stCondLst>
                                  <p:childTnLst>
                                    <p:set>
                                      <p:cBhvr>
                                        <p:cTn id="29" dur="1" fill="hold">
                                          <p:stCondLst>
                                            <p:cond delay="0"/>
                                          </p:stCondLst>
                                        </p:cTn>
                                        <p:tgtEl>
                                          <p:spTgt spid="147"/>
                                        </p:tgtEl>
                                        <p:attrNameLst>
                                          <p:attrName>style.visibility</p:attrName>
                                        </p:attrNameLst>
                                      </p:cBhvr>
                                      <p:to>
                                        <p:strVal val="visible"/>
                                      </p:to>
                                    </p:set>
                                    <p:anim calcmode="lin" valueType="num">
                                      <p:cBhvr>
                                        <p:cTn id="30" dur="500" fill="hold"/>
                                        <p:tgtEl>
                                          <p:spTgt spid="147"/>
                                        </p:tgtEl>
                                        <p:attrNameLst>
                                          <p:attrName>ppt_w</p:attrName>
                                        </p:attrNameLst>
                                      </p:cBhvr>
                                      <p:tavLst>
                                        <p:tav tm="0">
                                          <p:val>
                                            <p:fltVal val="0"/>
                                          </p:val>
                                        </p:tav>
                                        <p:tav tm="100000">
                                          <p:val>
                                            <p:strVal val="#ppt_w"/>
                                          </p:val>
                                        </p:tav>
                                      </p:tavLst>
                                    </p:anim>
                                    <p:anim calcmode="lin" valueType="num">
                                      <p:cBhvr>
                                        <p:cTn id="31" dur="500" fill="hold"/>
                                        <p:tgtEl>
                                          <p:spTgt spid="147"/>
                                        </p:tgtEl>
                                        <p:attrNameLst>
                                          <p:attrName>ppt_h</p:attrName>
                                        </p:attrNameLst>
                                      </p:cBhvr>
                                      <p:tavLst>
                                        <p:tav tm="0">
                                          <p:val>
                                            <p:fltVal val="0"/>
                                          </p:val>
                                        </p:tav>
                                        <p:tav tm="100000">
                                          <p:val>
                                            <p:strVal val="#ppt_h"/>
                                          </p:val>
                                        </p:tav>
                                      </p:tavLst>
                                    </p:anim>
                                    <p:animEffect transition="in" filter="fade">
                                      <p:cBhvr>
                                        <p:cTn id="32" dur="500"/>
                                        <p:tgtEl>
                                          <p:spTgt spid="147"/>
                                        </p:tgtEl>
                                      </p:cBhvr>
                                    </p:animEffect>
                                  </p:childTnLst>
                                </p:cTn>
                              </p:par>
                              <p:par>
                                <p:cTn id="33" presetID="53" presetClass="entr" presetSubtype="16" fill="hold" nodeType="withEffect">
                                  <p:stCondLst>
                                    <p:cond delay="0"/>
                                  </p:stCondLst>
                                  <p:childTnLst>
                                    <p:set>
                                      <p:cBhvr>
                                        <p:cTn id="34" dur="1" fill="hold">
                                          <p:stCondLst>
                                            <p:cond delay="0"/>
                                          </p:stCondLst>
                                        </p:cTn>
                                        <p:tgtEl>
                                          <p:spTgt spid="150"/>
                                        </p:tgtEl>
                                        <p:attrNameLst>
                                          <p:attrName>style.visibility</p:attrName>
                                        </p:attrNameLst>
                                      </p:cBhvr>
                                      <p:to>
                                        <p:strVal val="visible"/>
                                      </p:to>
                                    </p:set>
                                    <p:anim calcmode="lin" valueType="num">
                                      <p:cBhvr>
                                        <p:cTn id="35" dur="500" fill="hold"/>
                                        <p:tgtEl>
                                          <p:spTgt spid="150"/>
                                        </p:tgtEl>
                                        <p:attrNameLst>
                                          <p:attrName>ppt_w</p:attrName>
                                        </p:attrNameLst>
                                      </p:cBhvr>
                                      <p:tavLst>
                                        <p:tav tm="0">
                                          <p:val>
                                            <p:fltVal val="0"/>
                                          </p:val>
                                        </p:tav>
                                        <p:tav tm="100000">
                                          <p:val>
                                            <p:strVal val="#ppt_w"/>
                                          </p:val>
                                        </p:tav>
                                      </p:tavLst>
                                    </p:anim>
                                    <p:anim calcmode="lin" valueType="num">
                                      <p:cBhvr>
                                        <p:cTn id="36" dur="500" fill="hold"/>
                                        <p:tgtEl>
                                          <p:spTgt spid="150"/>
                                        </p:tgtEl>
                                        <p:attrNameLst>
                                          <p:attrName>ppt_h</p:attrName>
                                        </p:attrNameLst>
                                      </p:cBhvr>
                                      <p:tavLst>
                                        <p:tav tm="0">
                                          <p:val>
                                            <p:fltVal val="0"/>
                                          </p:val>
                                        </p:tav>
                                        <p:tav tm="100000">
                                          <p:val>
                                            <p:strVal val="#ppt_h"/>
                                          </p:val>
                                        </p:tav>
                                      </p:tavLst>
                                    </p:anim>
                                    <p:animEffect transition="in" filter="fade">
                                      <p:cBhvr>
                                        <p:cTn id="37" dur="500"/>
                                        <p:tgtEl>
                                          <p:spTgt spid="150"/>
                                        </p:tgtEl>
                                      </p:cBhvr>
                                    </p:animEffect>
                                  </p:childTnLst>
                                </p:cTn>
                              </p:par>
                              <p:par>
                                <p:cTn id="38" presetID="2" presetClass="entr" presetSubtype="1" fill="hold" grpId="0" nodeType="withEffect">
                                  <p:stCondLst>
                                    <p:cond delay="0"/>
                                  </p:stCondLst>
                                  <p:childTnLst>
                                    <p:set>
                                      <p:cBhvr>
                                        <p:cTn id="39" dur="1" fill="hold">
                                          <p:stCondLst>
                                            <p:cond delay="0"/>
                                          </p:stCondLst>
                                        </p:cTn>
                                        <p:tgtEl>
                                          <p:spTgt spid="140"/>
                                        </p:tgtEl>
                                        <p:attrNameLst>
                                          <p:attrName>style.visibility</p:attrName>
                                        </p:attrNameLst>
                                      </p:cBhvr>
                                      <p:to>
                                        <p:strVal val="visible"/>
                                      </p:to>
                                    </p:set>
                                    <p:anim calcmode="lin" valueType="num">
                                      <p:cBhvr additive="base">
                                        <p:cTn id="40" dur="500" fill="hold"/>
                                        <p:tgtEl>
                                          <p:spTgt spid="140"/>
                                        </p:tgtEl>
                                        <p:attrNameLst>
                                          <p:attrName>ppt_x</p:attrName>
                                        </p:attrNameLst>
                                      </p:cBhvr>
                                      <p:tavLst>
                                        <p:tav tm="0">
                                          <p:val>
                                            <p:strVal val="#ppt_x"/>
                                          </p:val>
                                        </p:tav>
                                        <p:tav tm="100000">
                                          <p:val>
                                            <p:strVal val="#ppt_x"/>
                                          </p:val>
                                        </p:tav>
                                      </p:tavLst>
                                    </p:anim>
                                    <p:anim calcmode="lin" valueType="num">
                                      <p:cBhvr additive="base">
                                        <p:cTn id="41" dur="500" fill="hold"/>
                                        <p:tgtEl>
                                          <p:spTgt spid="140"/>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139"/>
                                        </p:tgtEl>
                                        <p:attrNameLst>
                                          <p:attrName>style.visibility</p:attrName>
                                        </p:attrNameLst>
                                      </p:cBhvr>
                                      <p:to>
                                        <p:strVal val="visible"/>
                                      </p:to>
                                    </p:set>
                                    <p:anim calcmode="lin" valueType="num">
                                      <p:cBhvr additive="base">
                                        <p:cTn id="44" dur="500" fill="hold"/>
                                        <p:tgtEl>
                                          <p:spTgt spid="139"/>
                                        </p:tgtEl>
                                        <p:attrNameLst>
                                          <p:attrName>ppt_x</p:attrName>
                                        </p:attrNameLst>
                                      </p:cBhvr>
                                      <p:tavLst>
                                        <p:tav tm="0">
                                          <p:val>
                                            <p:strVal val="#ppt_x"/>
                                          </p:val>
                                        </p:tav>
                                        <p:tav tm="100000">
                                          <p:val>
                                            <p:strVal val="#ppt_x"/>
                                          </p:val>
                                        </p:tav>
                                      </p:tavLst>
                                    </p:anim>
                                    <p:anim calcmode="lin" valueType="num">
                                      <p:cBhvr additive="base">
                                        <p:cTn id="45" dur="500" fill="hold"/>
                                        <p:tgtEl>
                                          <p:spTgt spid="139"/>
                                        </p:tgtEl>
                                        <p:attrNameLst>
                                          <p:attrName>ppt_y</p:attrName>
                                        </p:attrNameLst>
                                      </p:cBhvr>
                                      <p:tavLst>
                                        <p:tav tm="0">
                                          <p:val>
                                            <p:strVal val="0-#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41"/>
                                        </p:tgtEl>
                                        <p:attrNameLst>
                                          <p:attrName>style.visibility</p:attrName>
                                        </p:attrNameLst>
                                      </p:cBhvr>
                                      <p:to>
                                        <p:strVal val="visible"/>
                                      </p:to>
                                    </p:set>
                                    <p:anim calcmode="lin" valueType="num">
                                      <p:cBhvr additive="base">
                                        <p:cTn id="48" dur="500" fill="hold"/>
                                        <p:tgtEl>
                                          <p:spTgt spid="141"/>
                                        </p:tgtEl>
                                        <p:attrNameLst>
                                          <p:attrName>ppt_x</p:attrName>
                                        </p:attrNameLst>
                                      </p:cBhvr>
                                      <p:tavLst>
                                        <p:tav tm="0">
                                          <p:val>
                                            <p:strVal val="#ppt_x"/>
                                          </p:val>
                                        </p:tav>
                                        <p:tav tm="100000">
                                          <p:val>
                                            <p:strVal val="#ppt_x"/>
                                          </p:val>
                                        </p:tav>
                                      </p:tavLst>
                                    </p:anim>
                                    <p:anim calcmode="lin" valueType="num">
                                      <p:cBhvr additive="base">
                                        <p:cTn id="49"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03"/>
                                        </p:tgtEl>
                                        <p:attrNameLst>
                                          <p:attrName>style.visibility</p:attrName>
                                        </p:attrNameLst>
                                      </p:cBhvr>
                                      <p:to>
                                        <p:strVal val="visible"/>
                                      </p:to>
                                    </p:set>
                                    <p:anim calcmode="lin" valueType="num">
                                      <p:cBhvr>
                                        <p:cTn id="54" dur="500" fill="hold"/>
                                        <p:tgtEl>
                                          <p:spTgt spid="103"/>
                                        </p:tgtEl>
                                        <p:attrNameLst>
                                          <p:attrName>ppt_w</p:attrName>
                                        </p:attrNameLst>
                                      </p:cBhvr>
                                      <p:tavLst>
                                        <p:tav tm="0">
                                          <p:val>
                                            <p:fltVal val="0"/>
                                          </p:val>
                                        </p:tav>
                                        <p:tav tm="100000">
                                          <p:val>
                                            <p:strVal val="#ppt_w"/>
                                          </p:val>
                                        </p:tav>
                                      </p:tavLst>
                                    </p:anim>
                                    <p:anim calcmode="lin" valueType="num">
                                      <p:cBhvr>
                                        <p:cTn id="55" dur="500" fill="hold"/>
                                        <p:tgtEl>
                                          <p:spTgt spid="103"/>
                                        </p:tgtEl>
                                        <p:attrNameLst>
                                          <p:attrName>ppt_h</p:attrName>
                                        </p:attrNameLst>
                                      </p:cBhvr>
                                      <p:tavLst>
                                        <p:tav tm="0">
                                          <p:val>
                                            <p:fltVal val="0"/>
                                          </p:val>
                                        </p:tav>
                                        <p:tav tm="100000">
                                          <p:val>
                                            <p:strVal val="#ppt_h"/>
                                          </p:val>
                                        </p:tav>
                                      </p:tavLst>
                                    </p:anim>
                                    <p:animEffect transition="in" filter="fade">
                                      <p:cBhvr>
                                        <p:cTn id="56" dur="500"/>
                                        <p:tgtEl>
                                          <p:spTgt spid="103"/>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42"/>
                                        </p:tgtEl>
                                        <p:attrNameLst>
                                          <p:attrName>style.visibility</p:attrName>
                                        </p:attrNameLst>
                                      </p:cBhvr>
                                      <p:to>
                                        <p:strVal val="visible"/>
                                      </p:to>
                                    </p:set>
                                    <p:anim calcmode="lin" valueType="num">
                                      <p:cBhvr additive="base">
                                        <p:cTn id="61" dur="500" fill="hold"/>
                                        <p:tgtEl>
                                          <p:spTgt spid="142"/>
                                        </p:tgtEl>
                                        <p:attrNameLst>
                                          <p:attrName>ppt_x</p:attrName>
                                        </p:attrNameLst>
                                      </p:cBhvr>
                                      <p:tavLst>
                                        <p:tav tm="0">
                                          <p:val>
                                            <p:strVal val="1+#ppt_w/2"/>
                                          </p:val>
                                        </p:tav>
                                        <p:tav tm="100000">
                                          <p:val>
                                            <p:strVal val="#ppt_x"/>
                                          </p:val>
                                        </p:tav>
                                      </p:tavLst>
                                    </p:anim>
                                    <p:anim calcmode="lin" valueType="num">
                                      <p:cBhvr additive="base">
                                        <p:cTn id="62" dur="500" fill="hold"/>
                                        <p:tgtEl>
                                          <p:spTgt spid="1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8" grpId="0" animBg="1"/>
      <p:bldP spid="139" grpId="0" animBg="1"/>
      <p:bldP spid="140" grpId="0" animBg="1"/>
      <p:bldP spid="141" grpId="0" animBg="1"/>
      <p:bldP spid="1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65179"/>
            <a:ext cx="4080804" cy="4080804"/>
          </a:xfrm>
          <a:prstGeom prst="rect">
            <a:avLst/>
          </a:prstGeom>
        </p:spPr>
      </p:pic>
      <p:sp>
        <p:nvSpPr>
          <p:cNvPr id="32" name="文本框 31"/>
          <p:cNvSpPr txBox="1"/>
          <p:nvPr/>
        </p:nvSpPr>
        <p:spPr>
          <a:xfrm>
            <a:off x="5070890" y="1628800"/>
            <a:ext cx="2016224" cy="1323439"/>
          </a:xfrm>
          <a:prstGeom prst="rect">
            <a:avLst/>
          </a:prstGeom>
          <a:noFill/>
        </p:spPr>
        <p:txBody>
          <a:bodyPr wrap="square" rtlCol="0">
            <a:spAutoFit/>
          </a:bodyPr>
          <a:lstStyle/>
          <a:p>
            <a:pPr algn="ctr"/>
            <a:r>
              <a:rPr lang="en-US" altLang="zh-CN" sz="8000" b="1" dirty="0" smtClean="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rPr>
              <a:t>03</a:t>
            </a:r>
            <a:endParaRPr lang="zh-CN" altLang="en-US" sz="8000" b="1" dirty="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endParaRPr>
          </a:p>
        </p:txBody>
      </p:sp>
      <p:sp>
        <p:nvSpPr>
          <p:cNvPr id="33" name="文本框 32"/>
          <p:cNvSpPr txBox="1"/>
          <p:nvPr/>
        </p:nvSpPr>
        <p:spPr>
          <a:xfrm>
            <a:off x="2209155" y="3946748"/>
            <a:ext cx="7056784" cy="769441"/>
          </a:xfrm>
          <a:prstGeom prst="rect">
            <a:avLst/>
          </a:prstGeom>
          <a:noFill/>
        </p:spPr>
        <p:txBody>
          <a:bodyPr wrap="square" rtlCol="0">
            <a:spAutoFit/>
          </a:bodyPr>
          <a:lstStyle/>
          <a:p>
            <a:pPr algn="ctr"/>
            <a:r>
              <a:rPr lang="zh-CN" altLang="en-US" sz="4400" b="1" dirty="0" smtClean="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rPr>
              <a:t>添加您的标题</a:t>
            </a:r>
            <a:endParaRPr lang="zh-CN" altLang="en-US" sz="4400" b="1" dirty="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endParaRPr>
          </a:p>
        </p:txBody>
      </p:sp>
      <p:sp>
        <p:nvSpPr>
          <p:cNvPr id="34" name="文本框 33"/>
          <p:cNvSpPr txBox="1"/>
          <p:nvPr/>
        </p:nvSpPr>
        <p:spPr>
          <a:xfrm>
            <a:off x="3127821" y="4925321"/>
            <a:ext cx="5651500" cy="400110"/>
          </a:xfrm>
          <a:prstGeom prst="rect">
            <a:avLst/>
          </a:prstGeom>
          <a:noFill/>
        </p:spPr>
        <p:txBody>
          <a:bodyPr wrap="square" rtlCol="0">
            <a:spAutoFit/>
          </a:bodyPr>
          <a:lstStyle/>
          <a:p>
            <a:pPr algn="ctr"/>
            <a:r>
              <a:rPr lang="en-US" altLang="zh-CN"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More than I can see Beyond imagination</a:t>
            </a:r>
            <a:endParaRPr lang="zh-CN" altLang="en-US"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1207843578"/>
      </p:ext>
    </p:extLst>
  </p:cSld>
  <p:clrMapOvr>
    <a:masterClrMapping/>
  </p:clrMapOvr>
  <mc:AlternateContent xmlns:mc="http://schemas.openxmlformats.org/markup-compatibility/2006">
    <mc:Choice xmlns:p14="http://schemas.microsoft.com/office/powerpoint/2010/main" Requires="p14">
      <p:transition spd="slow" p14:dur="4000" advTm="0">
        <p14:vortex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1000" tmFilter="0, 0; .2, .5; .8, .5; 1, 0"/>
                                        <p:tgtEl>
                                          <p:spTgt spid="32"/>
                                        </p:tgtEl>
                                      </p:cBhvr>
                                    </p:animEffect>
                                    <p:animScale>
                                      <p:cBhvr>
                                        <p:cTn id="15" dur="500" autoRev="1" fill="hold"/>
                                        <p:tgtEl>
                                          <p:spTgt spid="32"/>
                                        </p:tgtEl>
                                      </p:cBhvr>
                                      <p:by x="105000" y="105000"/>
                                    </p:animScale>
                                  </p:childTnLst>
                                </p:cTn>
                              </p:par>
                            </p:childTnLst>
                          </p:cTn>
                        </p:par>
                        <p:par>
                          <p:cTn id="16" fill="hold">
                            <p:stCondLst>
                              <p:cond delay="15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3"/>
                                        </p:tgtEl>
                                        <p:attrNameLst>
                                          <p:attrName>ppt_y</p:attrName>
                                        </p:attrNameLst>
                                      </p:cBhvr>
                                      <p:tavLst>
                                        <p:tav tm="0">
                                          <p:val>
                                            <p:strVal val="#ppt_y"/>
                                          </p:val>
                                        </p:tav>
                                        <p:tav tm="100000">
                                          <p:val>
                                            <p:strVal val="#ppt_y"/>
                                          </p:val>
                                        </p:tav>
                                      </p:tavLst>
                                    </p:anim>
                                    <p:anim calcmode="lin" valueType="num">
                                      <p:cBhvr>
                                        <p:cTn id="21"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3"/>
                                        </p:tgtEl>
                                      </p:cBhvr>
                                    </p:animEffect>
                                  </p:childTnLst>
                                </p:cTn>
                              </p:par>
                            </p:childTnLst>
                          </p:cTn>
                        </p:par>
                        <p:par>
                          <p:cTn id="24" fill="hold">
                            <p:stCondLst>
                              <p:cond delay="2300"/>
                            </p:stCondLst>
                            <p:childTnLst>
                              <p:par>
                                <p:cTn id="25" presetID="26" presetClass="emph" presetSubtype="0" fill="hold" grpId="1" nodeType="afterEffect">
                                  <p:stCondLst>
                                    <p:cond delay="0"/>
                                  </p:stCondLst>
                                  <p:iterate type="lt">
                                    <p:tmPct val="0"/>
                                  </p:iterate>
                                  <p:childTnLst>
                                    <p:animEffect transition="out" filter="fade">
                                      <p:cBhvr>
                                        <p:cTn id="26" dur="1000" tmFilter="0, 0; .2, .5; .8, .5; 1, 0"/>
                                        <p:tgtEl>
                                          <p:spTgt spid="33"/>
                                        </p:tgtEl>
                                      </p:cBhvr>
                                    </p:animEffect>
                                    <p:animScale>
                                      <p:cBhvr>
                                        <p:cTn id="27" dur="500" autoRev="1" fill="hold"/>
                                        <p:tgtEl>
                                          <p:spTgt spid="33"/>
                                        </p:tgtEl>
                                      </p:cBhvr>
                                      <p:by x="105000" y="105000"/>
                                    </p:animScale>
                                  </p:childTnLst>
                                </p:cTn>
                              </p:par>
                            </p:childTnLst>
                          </p:cTn>
                        </p:par>
                        <p:par>
                          <p:cTn id="28" fill="hold">
                            <p:stCondLst>
                              <p:cond delay="3300"/>
                            </p:stCondLst>
                            <p:childTnLst>
                              <p:par>
                                <p:cTn id="29" presetID="37"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3" name="组合 22"/>
          <p:cNvGrpSpPr/>
          <p:nvPr/>
        </p:nvGrpSpPr>
        <p:grpSpPr>
          <a:xfrm>
            <a:off x="4465408" y="2180861"/>
            <a:ext cx="4786629" cy="2100960"/>
            <a:chOff x="3347865" y="1923678"/>
            <a:chExt cx="3589972" cy="1575720"/>
          </a:xfrm>
        </p:grpSpPr>
        <p:sp>
          <p:nvSpPr>
            <p:cNvPr id="14" name="矩形 2"/>
            <p:cNvSpPr/>
            <p:nvPr/>
          </p:nvSpPr>
          <p:spPr>
            <a:xfrm rot="10800000">
              <a:off x="3347865" y="1923678"/>
              <a:ext cx="3589972" cy="1575720"/>
            </a:xfrm>
            <a:custGeom>
              <a:avLst/>
              <a:gdLst/>
              <a:ahLst/>
              <a:cxnLst/>
              <a:rect l="l" t="t" r="r" b="b"/>
              <a:pathLst>
                <a:path w="3960440" h="1739745">
                  <a:moveTo>
                    <a:pt x="1800200" y="0"/>
                  </a:moveTo>
                  <a:lnTo>
                    <a:pt x="3456384" y="0"/>
                  </a:lnTo>
                  <a:lnTo>
                    <a:pt x="3960440" y="0"/>
                  </a:lnTo>
                  <a:lnTo>
                    <a:pt x="3960440" y="504056"/>
                  </a:lnTo>
                  <a:lnTo>
                    <a:pt x="3960440" y="1025788"/>
                  </a:lnTo>
                  <a:lnTo>
                    <a:pt x="3960440" y="1152128"/>
                  </a:lnTo>
                  <a:lnTo>
                    <a:pt x="3960440" y="1517598"/>
                  </a:lnTo>
                  <a:lnTo>
                    <a:pt x="468052" y="1517598"/>
                  </a:lnTo>
                  <a:lnTo>
                    <a:pt x="468052" y="1739745"/>
                  </a:lnTo>
                  <a:lnTo>
                    <a:pt x="0" y="1271693"/>
                  </a:lnTo>
                  <a:lnTo>
                    <a:pt x="468052" y="803641"/>
                  </a:lnTo>
                  <a:lnTo>
                    <a:pt x="468052" y="1025788"/>
                  </a:lnTo>
                  <a:lnTo>
                    <a:pt x="3456384" y="1025788"/>
                  </a:lnTo>
                  <a:lnTo>
                    <a:pt x="3456384" y="504056"/>
                  </a:lnTo>
                  <a:lnTo>
                    <a:pt x="1800200" y="504056"/>
                  </a:ln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zh-CN" altLang="en-US" sz="1600">
                <a:solidFill>
                  <a:schemeClr val="accent1"/>
                </a:solidFill>
                <a:ea typeface="微软雅黑" panose="020B0503020204020204" pitchFamily="34" charset="-122"/>
              </a:endParaRPr>
            </a:p>
          </p:txBody>
        </p:sp>
        <p:sp>
          <p:nvSpPr>
            <p:cNvPr id="6" name="矩形 2"/>
            <p:cNvSpPr/>
            <p:nvPr/>
          </p:nvSpPr>
          <p:spPr>
            <a:xfrm rot="10800000">
              <a:off x="3422650" y="1998613"/>
              <a:ext cx="3417888" cy="1500187"/>
            </a:xfrm>
            <a:custGeom>
              <a:avLst/>
              <a:gdLst/>
              <a:ahLst/>
              <a:cxnLst/>
              <a:rect l="l" t="t" r="r" b="b"/>
              <a:pathLst>
                <a:path w="3960440" h="1739745">
                  <a:moveTo>
                    <a:pt x="1800200" y="0"/>
                  </a:moveTo>
                  <a:lnTo>
                    <a:pt x="3456384" y="0"/>
                  </a:lnTo>
                  <a:lnTo>
                    <a:pt x="3960440" y="0"/>
                  </a:lnTo>
                  <a:lnTo>
                    <a:pt x="3960440" y="504056"/>
                  </a:lnTo>
                  <a:lnTo>
                    <a:pt x="3960440" y="1025788"/>
                  </a:lnTo>
                  <a:lnTo>
                    <a:pt x="3960440" y="1152128"/>
                  </a:lnTo>
                  <a:lnTo>
                    <a:pt x="3960440" y="1517598"/>
                  </a:lnTo>
                  <a:lnTo>
                    <a:pt x="468052" y="1517598"/>
                  </a:lnTo>
                  <a:lnTo>
                    <a:pt x="468052" y="1739745"/>
                  </a:lnTo>
                  <a:lnTo>
                    <a:pt x="0" y="1271693"/>
                  </a:lnTo>
                  <a:lnTo>
                    <a:pt x="468052" y="803641"/>
                  </a:lnTo>
                  <a:lnTo>
                    <a:pt x="468052" y="1025788"/>
                  </a:lnTo>
                  <a:lnTo>
                    <a:pt x="3456384" y="1025788"/>
                  </a:lnTo>
                  <a:lnTo>
                    <a:pt x="3456384" y="504056"/>
                  </a:lnTo>
                  <a:lnTo>
                    <a:pt x="1800200" y="504056"/>
                  </a:lnTo>
                  <a:close/>
                </a:path>
              </a:pathLst>
            </a:custGeom>
            <a:gradFill flip="none" rotWithShape="1">
              <a:gsLst>
                <a:gs pos="36000">
                  <a:schemeClr val="bg1">
                    <a:lumMod val="95000"/>
                  </a:schemeClr>
                </a:gs>
                <a:gs pos="100000">
                  <a:schemeClr val="bg1">
                    <a:lumMod val="75000"/>
                  </a:schemeClr>
                </a:gs>
              </a:gsLst>
              <a:lin ang="18900000" scaled="1"/>
              <a:tileRect/>
            </a:gradFill>
            <a:ln w="1270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zh-CN" altLang="en-US" sz="1600">
                <a:solidFill>
                  <a:schemeClr val="accent1"/>
                </a:solidFill>
                <a:ea typeface="微软雅黑" panose="020B0503020204020204" pitchFamily="34" charset="-122"/>
              </a:endParaRPr>
            </a:p>
          </p:txBody>
        </p:sp>
        <p:sp>
          <p:nvSpPr>
            <p:cNvPr id="7" name="TextBox 11"/>
            <p:cNvSpPr txBox="1">
              <a:spLocks noChangeArrowheads="1"/>
            </p:cNvSpPr>
            <p:nvPr/>
          </p:nvSpPr>
          <p:spPr bwMode="auto">
            <a:xfrm flipH="1">
              <a:off x="4355976" y="2244675"/>
              <a:ext cx="2095624" cy="284742"/>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867" kern="0" dirty="0">
                  <a:solidFill>
                    <a:schemeClr val="accent2"/>
                  </a:solidFill>
                  <a:latin typeface="微软雅黑" panose="020B0503020204020204" pitchFamily="34" charset="-122"/>
                  <a:ea typeface="微软雅黑" panose="020B0503020204020204" pitchFamily="34" charset="-122"/>
                </a:rPr>
                <a:t>单击此处添加文本</a:t>
              </a:r>
              <a:endParaRPr lang="en-US" altLang="zh-CN" sz="1867" kern="0" dirty="0">
                <a:solidFill>
                  <a:schemeClr val="accent2"/>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2958150" y="3106275"/>
            <a:ext cx="4786629" cy="2146928"/>
            <a:chOff x="2217421" y="2617738"/>
            <a:chExt cx="3589972" cy="1610196"/>
          </a:xfrm>
        </p:grpSpPr>
        <p:sp>
          <p:nvSpPr>
            <p:cNvPr id="13" name="矩形 2"/>
            <p:cNvSpPr/>
            <p:nvPr/>
          </p:nvSpPr>
          <p:spPr>
            <a:xfrm>
              <a:off x="2217421" y="2650548"/>
              <a:ext cx="3589972" cy="1577386"/>
            </a:xfrm>
            <a:custGeom>
              <a:avLst/>
              <a:gdLst/>
              <a:ahLst/>
              <a:cxnLst/>
              <a:rect l="l" t="t" r="r" b="b"/>
              <a:pathLst>
                <a:path w="3960440" h="1739745">
                  <a:moveTo>
                    <a:pt x="1800200" y="0"/>
                  </a:moveTo>
                  <a:lnTo>
                    <a:pt x="3456384" y="0"/>
                  </a:lnTo>
                  <a:lnTo>
                    <a:pt x="3960440" y="0"/>
                  </a:lnTo>
                  <a:lnTo>
                    <a:pt x="3960440" y="504056"/>
                  </a:lnTo>
                  <a:lnTo>
                    <a:pt x="3960440" y="1025788"/>
                  </a:lnTo>
                  <a:lnTo>
                    <a:pt x="3960440" y="1152128"/>
                  </a:lnTo>
                  <a:lnTo>
                    <a:pt x="3960440" y="1517598"/>
                  </a:lnTo>
                  <a:lnTo>
                    <a:pt x="468052" y="1517598"/>
                  </a:lnTo>
                  <a:lnTo>
                    <a:pt x="468052" y="1739745"/>
                  </a:lnTo>
                  <a:lnTo>
                    <a:pt x="0" y="1271693"/>
                  </a:lnTo>
                  <a:lnTo>
                    <a:pt x="468052" y="803641"/>
                  </a:lnTo>
                  <a:lnTo>
                    <a:pt x="468052" y="1025788"/>
                  </a:lnTo>
                  <a:lnTo>
                    <a:pt x="3456384" y="1025788"/>
                  </a:lnTo>
                  <a:lnTo>
                    <a:pt x="3456384" y="504056"/>
                  </a:lnTo>
                  <a:lnTo>
                    <a:pt x="1800200" y="504056"/>
                  </a:ln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zh-CN" altLang="en-US" sz="1600" dirty="0">
                <a:solidFill>
                  <a:schemeClr val="accent1"/>
                </a:solidFill>
                <a:ea typeface="微软雅黑" panose="020B0503020204020204" pitchFamily="34" charset="-122"/>
              </a:endParaRPr>
            </a:p>
          </p:txBody>
        </p:sp>
        <p:sp>
          <p:nvSpPr>
            <p:cNvPr id="5" name="矩形 2"/>
            <p:cNvSpPr/>
            <p:nvPr/>
          </p:nvSpPr>
          <p:spPr>
            <a:xfrm>
              <a:off x="2303463" y="2617738"/>
              <a:ext cx="3417887" cy="1501775"/>
            </a:xfrm>
            <a:custGeom>
              <a:avLst/>
              <a:gdLst/>
              <a:ahLst/>
              <a:cxnLst/>
              <a:rect l="l" t="t" r="r" b="b"/>
              <a:pathLst>
                <a:path w="3960440" h="1739745">
                  <a:moveTo>
                    <a:pt x="1800200" y="0"/>
                  </a:moveTo>
                  <a:lnTo>
                    <a:pt x="3456384" y="0"/>
                  </a:lnTo>
                  <a:lnTo>
                    <a:pt x="3960440" y="0"/>
                  </a:lnTo>
                  <a:lnTo>
                    <a:pt x="3960440" y="504056"/>
                  </a:lnTo>
                  <a:lnTo>
                    <a:pt x="3960440" y="1025788"/>
                  </a:lnTo>
                  <a:lnTo>
                    <a:pt x="3960440" y="1152128"/>
                  </a:lnTo>
                  <a:lnTo>
                    <a:pt x="3960440" y="1517598"/>
                  </a:lnTo>
                  <a:lnTo>
                    <a:pt x="468052" y="1517598"/>
                  </a:lnTo>
                  <a:lnTo>
                    <a:pt x="468052" y="1739745"/>
                  </a:lnTo>
                  <a:lnTo>
                    <a:pt x="0" y="1271693"/>
                  </a:lnTo>
                  <a:lnTo>
                    <a:pt x="468052" y="803641"/>
                  </a:lnTo>
                  <a:lnTo>
                    <a:pt x="468052" y="1025788"/>
                  </a:lnTo>
                  <a:lnTo>
                    <a:pt x="3456384" y="1025788"/>
                  </a:lnTo>
                  <a:lnTo>
                    <a:pt x="3456384" y="504056"/>
                  </a:lnTo>
                  <a:lnTo>
                    <a:pt x="1800200" y="504056"/>
                  </a:lnTo>
                  <a:close/>
                </a:path>
              </a:pathLst>
            </a:custGeom>
            <a:gradFill flip="none" rotWithShape="1">
              <a:gsLst>
                <a:gs pos="36000">
                  <a:schemeClr val="bg1">
                    <a:lumMod val="95000"/>
                  </a:schemeClr>
                </a:gs>
                <a:gs pos="100000">
                  <a:schemeClr val="bg1">
                    <a:lumMod val="75000"/>
                  </a:schemeClr>
                </a:gs>
              </a:gsLst>
              <a:lin ang="18900000" scaled="1"/>
              <a:tileRect/>
            </a:gradFill>
            <a:ln w="1270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zh-CN" altLang="en-US" sz="1600" dirty="0">
                <a:solidFill>
                  <a:schemeClr val="accent1"/>
                </a:solidFill>
                <a:ea typeface="微软雅黑" panose="020B0503020204020204" pitchFamily="34" charset="-122"/>
              </a:endParaRPr>
            </a:p>
          </p:txBody>
        </p:sp>
        <p:sp>
          <p:nvSpPr>
            <p:cNvPr id="8" name="TextBox 7"/>
            <p:cNvSpPr txBox="1">
              <a:spLocks noChangeArrowheads="1"/>
            </p:cNvSpPr>
            <p:nvPr/>
          </p:nvSpPr>
          <p:spPr bwMode="auto">
            <a:xfrm flipH="1">
              <a:off x="2711450" y="3554363"/>
              <a:ext cx="1860550" cy="284742"/>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867" kern="0" dirty="0">
                  <a:solidFill>
                    <a:schemeClr val="accent1"/>
                  </a:solidFill>
                  <a:latin typeface="微软雅黑" panose="020B0503020204020204" pitchFamily="34" charset="-122"/>
                  <a:ea typeface="微软雅黑" panose="020B0503020204020204" pitchFamily="34" charset="-122"/>
                </a:rPr>
                <a:t>单击此处添加文本</a:t>
              </a:r>
              <a:endParaRPr lang="en-US" altLang="zh-CN" sz="1867" kern="0" dirty="0">
                <a:solidFill>
                  <a:schemeClr val="accent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983657" y="1700810"/>
            <a:ext cx="3846049" cy="1274233"/>
            <a:chOff x="736551" y="1563638"/>
            <a:chExt cx="2884537" cy="955675"/>
          </a:xfrm>
        </p:grpSpPr>
        <p:sp>
          <p:nvSpPr>
            <p:cNvPr id="3" name="任意多边形 2"/>
            <p:cNvSpPr/>
            <p:nvPr/>
          </p:nvSpPr>
          <p:spPr>
            <a:xfrm>
              <a:off x="2411760" y="1871613"/>
              <a:ext cx="1209328" cy="647700"/>
            </a:xfrm>
            <a:custGeom>
              <a:avLst/>
              <a:gdLst>
                <a:gd name="connsiteX0" fmla="*/ 807522 w 807522"/>
                <a:gd name="connsiteY0" fmla="*/ 950026 h 950026"/>
                <a:gd name="connsiteX1" fmla="*/ 391886 w 807522"/>
                <a:gd name="connsiteY1" fmla="*/ 0 h 950026"/>
                <a:gd name="connsiteX2" fmla="*/ 0 w 807522"/>
                <a:gd name="connsiteY2" fmla="*/ 0 h 950026"/>
              </a:gdLst>
              <a:ahLst/>
              <a:cxnLst>
                <a:cxn ang="0">
                  <a:pos x="connsiteX0" y="connsiteY0"/>
                </a:cxn>
                <a:cxn ang="0">
                  <a:pos x="connsiteX1" y="connsiteY1"/>
                </a:cxn>
                <a:cxn ang="0">
                  <a:pos x="connsiteX2" y="connsiteY2"/>
                </a:cxn>
              </a:cxnLst>
              <a:rect l="l" t="t" r="r" b="b"/>
              <a:pathLst>
                <a:path w="807522" h="950026">
                  <a:moveTo>
                    <a:pt x="807522" y="950026"/>
                  </a:moveTo>
                  <a:lnTo>
                    <a:pt x="391886" y="0"/>
                  </a:lnTo>
                  <a:lnTo>
                    <a:pt x="0" y="0"/>
                  </a:lnTo>
                </a:path>
              </a:pathLst>
            </a:custGeom>
            <a:noFill/>
            <a:ln w="19050" cap="flat" cmpd="sng" algn="ctr">
              <a:solidFill>
                <a:schemeClr val="bg1">
                  <a:lumMod val="50000"/>
                </a:schemeClr>
              </a:solidFill>
              <a:prstDash val="sysDot"/>
              <a:miter lim="800000"/>
              <a:headEnd type="oval"/>
              <a:tailEnd type="triangle" w="lg" len="med"/>
            </a:ln>
            <a:effectLst/>
          </p:spPr>
          <p:txBody>
            <a:bodyPr anchor="ctr"/>
            <a:lstStyle/>
            <a:p>
              <a:pPr algn="ctr">
                <a:defRPr/>
              </a:pPr>
              <a:endParaRPr lang="zh-CN" altLang="en-US" sz="2133" kern="0">
                <a:solidFill>
                  <a:prstClr val="black"/>
                </a:solidFill>
                <a:latin typeface="微软雅黑" panose="020B0503020204020204" pitchFamily="34" charset="-122"/>
                <a:ea typeface="微软雅黑" panose="020B0503020204020204" pitchFamily="34" charset="-122"/>
              </a:endParaRPr>
            </a:p>
          </p:txBody>
        </p:sp>
        <p:sp>
          <p:nvSpPr>
            <p:cNvPr id="9" name="TextBox 11"/>
            <p:cNvSpPr txBox="1">
              <a:spLocks noChangeArrowheads="1"/>
            </p:cNvSpPr>
            <p:nvPr/>
          </p:nvSpPr>
          <p:spPr bwMode="auto">
            <a:xfrm flipH="1">
              <a:off x="736551" y="1563638"/>
              <a:ext cx="1891233" cy="549381"/>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130000"/>
                </a:lnSpc>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单击此处添加文本    </a:t>
              </a:r>
              <a:endParaRPr lang="en-US" altLang="zh-CN" sz="1600" kern="0" dirty="0">
                <a:solidFill>
                  <a:schemeClr val="bg1">
                    <a:lumMod val="50000"/>
                  </a:schemeClr>
                </a:solidFill>
                <a:latin typeface="微软雅黑" panose="020B0503020204020204" pitchFamily="34" charset="-122"/>
                <a:ea typeface="微软雅黑" panose="020B0503020204020204" pitchFamily="34" charset="-122"/>
              </a:endParaRPr>
            </a:p>
            <a:p>
              <a:pPr algn="ctr" eaLnBrk="1" hangingPunct="1">
                <a:lnSpc>
                  <a:spcPct val="130000"/>
                </a:lnSpc>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单击此处添加文本    </a:t>
              </a:r>
              <a:endParaRPr lang="en-US" altLang="zh-CN" sz="1600" kern="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7335837" y="4427077"/>
            <a:ext cx="3850316" cy="1177008"/>
            <a:chOff x="5500687" y="3608338"/>
            <a:chExt cx="2887737" cy="882756"/>
          </a:xfrm>
        </p:grpSpPr>
        <p:sp>
          <p:nvSpPr>
            <p:cNvPr id="4" name="任意多边形 3"/>
            <p:cNvSpPr/>
            <p:nvPr/>
          </p:nvSpPr>
          <p:spPr>
            <a:xfrm flipH="1" flipV="1">
              <a:off x="5500687" y="3608338"/>
              <a:ext cx="1231553" cy="647700"/>
            </a:xfrm>
            <a:custGeom>
              <a:avLst/>
              <a:gdLst>
                <a:gd name="connsiteX0" fmla="*/ 807522 w 807522"/>
                <a:gd name="connsiteY0" fmla="*/ 950026 h 950026"/>
                <a:gd name="connsiteX1" fmla="*/ 391886 w 807522"/>
                <a:gd name="connsiteY1" fmla="*/ 0 h 950026"/>
                <a:gd name="connsiteX2" fmla="*/ 0 w 807522"/>
                <a:gd name="connsiteY2" fmla="*/ 0 h 950026"/>
              </a:gdLst>
              <a:ahLst/>
              <a:cxnLst>
                <a:cxn ang="0">
                  <a:pos x="connsiteX0" y="connsiteY0"/>
                </a:cxn>
                <a:cxn ang="0">
                  <a:pos x="connsiteX1" y="connsiteY1"/>
                </a:cxn>
                <a:cxn ang="0">
                  <a:pos x="connsiteX2" y="connsiteY2"/>
                </a:cxn>
              </a:cxnLst>
              <a:rect l="l" t="t" r="r" b="b"/>
              <a:pathLst>
                <a:path w="807522" h="950026">
                  <a:moveTo>
                    <a:pt x="807522" y="950026"/>
                  </a:moveTo>
                  <a:lnTo>
                    <a:pt x="391886" y="0"/>
                  </a:lnTo>
                  <a:lnTo>
                    <a:pt x="0" y="0"/>
                  </a:lnTo>
                </a:path>
              </a:pathLst>
            </a:custGeom>
            <a:noFill/>
            <a:ln w="19050" cap="flat" cmpd="sng" algn="ctr">
              <a:solidFill>
                <a:schemeClr val="bg1">
                  <a:lumMod val="50000"/>
                </a:schemeClr>
              </a:solidFill>
              <a:prstDash val="sysDot"/>
              <a:miter lim="800000"/>
              <a:headEnd type="oval"/>
              <a:tailEnd type="triangle" w="lg" len="med"/>
            </a:ln>
            <a:effectLst/>
          </p:spPr>
          <p:txBody>
            <a:bodyPr anchor="ctr"/>
            <a:lstStyle/>
            <a:p>
              <a:pPr algn="ctr">
                <a:defRPr/>
              </a:pPr>
              <a:endParaRPr lang="zh-CN" altLang="en-US" sz="2133" kern="0">
                <a:solidFill>
                  <a:prstClr val="black"/>
                </a:solidFill>
                <a:latin typeface="微软雅黑" panose="020B0503020204020204" pitchFamily="34" charset="-122"/>
                <a:ea typeface="微软雅黑" panose="020B0503020204020204" pitchFamily="34" charset="-122"/>
              </a:endParaRPr>
            </a:p>
          </p:txBody>
        </p:sp>
        <p:sp>
          <p:nvSpPr>
            <p:cNvPr id="10" name="TextBox 11"/>
            <p:cNvSpPr txBox="1">
              <a:spLocks noChangeArrowheads="1"/>
            </p:cNvSpPr>
            <p:nvPr/>
          </p:nvSpPr>
          <p:spPr bwMode="auto">
            <a:xfrm flipH="1">
              <a:off x="6493446" y="3941713"/>
              <a:ext cx="1894978" cy="549381"/>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130000"/>
                </a:lnSpc>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单击此处添加文本    </a:t>
              </a:r>
              <a:endParaRPr lang="en-US" altLang="zh-CN" sz="1600" kern="0" dirty="0">
                <a:solidFill>
                  <a:schemeClr val="bg1">
                    <a:lumMod val="50000"/>
                  </a:schemeClr>
                </a:solidFill>
                <a:latin typeface="微软雅黑" panose="020B0503020204020204" pitchFamily="34" charset="-122"/>
                <a:ea typeface="微软雅黑" panose="020B0503020204020204" pitchFamily="34" charset="-122"/>
              </a:endParaRPr>
            </a:p>
            <a:p>
              <a:pPr algn="ctr" eaLnBrk="1" hangingPunct="1">
                <a:lnSpc>
                  <a:spcPct val="130000"/>
                </a:lnSpc>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单击此处添加文本    </a:t>
              </a:r>
              <a:endParaRPr lang="en-US" altLang="zh-CN" sz="1600" kern="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9361951" y="1988841"/>
            <a:ext cx="1523813" cy="1523813"/>
            <a:chOff x="7020272" y="1779662"/>
            <a:chExt cx="1142860" cy="1142860"/>
          </a:xfrm>
        </p:grpSpPr>
        <p:sp>
          <p:nvSpPr>
            <p:cNvPr id="11" name="椭圆 10"/>
            <p:cNvSpPr/>
            <p:nvPr/>
          </p:nvSpPr>
          <p:spPr>
            <a:xfrm>
              <a:off x="7020272" y="1779662"/>
              <a:ext cx="1142860" cy="114286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dirty="0">
                <a:solidFill>
                  <a:schemeClr val="bg1"/>
                </a:solidFill>
                <a:ea typeface="微软雅黑" panose="020B0503020204020204" pitchFamily="34" charset="-122"/>
              </a:endParaRPr>
            </a:p>
          </p:txBody>
        </p:sp>
        <p:grpSp>
          <p:nvGrpSpPr>
            <p:cNvPr id="17" name="组合 16"/>
            <p:cNvGrpSpPr/>
            <p:nvPr/>
          </p:nvGrpSpPr>
          <p:grpSpPr>
            <a:xfrm>
              <a:off x="7121668" y="1871613"/>
              <a:ext cx="940624" cy="940624"/>
              <a:chOff x="7060553" y="1810829"/>
              <a:chExt cx="1046951" cy="1046951"/>
            </a:xfrm>
          </p:grpSpPr>
          <p:sp>
            <p:nvSpPr>
              <p:cNvPr id="15" name="椭圆 14"/>
              <p:cNvSpPr/>
              <p:nvPr/>
            </p:nvSpPr>
            <p:spPr>
              <a:xfrm>
                <a:off x="7060553" y="1810829"/>
                <a:ext cx="1046951" cy="1046951"/>
              </a:xfrm>
              <a:prstGeom prst="ellipse">
                <a:avLst/>
              </a:prstGeom>
              <a:gradFill flip="none" rotWithShape="1">
                <a:gsLst>
                  <a:gs pos="36000">
                    <a:schemeClr val="bg1">
                      <a:lumMod val="95000"/>
                    </a:schemeClr>
                  </a:gs>
                  <a:gs pos="100000">
                    <a:schemeClr val="bg1">
                      <a:lumMod val="75000"/>
                    </a:schemeClr>
                  </a:gs>
                </a:gsLst>
                <a:lin ang="18900000" scaled="1"/>
                <a:tileRect/>
              </a:gradFill>
              <a:ln w="3810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sp>
            <p:nvSpPr>
              <p:cNvPr id="16" name="矩形 15"/>
              <p:cNvSpPr/>
              <p:nvPr/>
            </p:nvSpPr>
            <p:spPr>
              <a:xfrm>
                <a:off x="7285800" y="2011138"/>
                <a:ext cx="611804" cy="625079"/>
              </a:xfrm>
              <a:prstGeom prst="rect">
                <a:avLst/>
              </a:prstGeom>
            </p:spPr>
            <p:txBody>
              <a:bodyPr wrap="none">
                <a:spAutoFit/>
              </a:bodyPr>
              <a:lstStyle/>
              <a:p>
                <a:pPr algn="ctr"/>
                <a:r>
                  <a:rPr lang="zh-CN" altLang="en-US" sz="2133" dirty="0">
                    <a:solidFill>
                      <a:schemeClr val="bg1">
                        <a:lumMod val="50000"/>
                      </a:schemeClr>
                    </a:solidFill>
                    <a:ea typeface="微软雅黑" panose="020B0503020204020204" pitchFamily="34" charset="-122"/>
                  </a:rPr>
                  <a:t>添加</a:t>
                </a:r>
                <a:endParaRPr lang="en-US" altLang="zh-CN" sz="2133" dirty="0">
                  <a:solidFill>
                    <a:schemeClr val="bg1">
                      <a:lumMod val="50000"/>
                    </a:schemeClr>
                  </a:solidFill>
                  <a:ea typeface="微软雅黑" panose="020B0503020204020204" pitchFamily="34" charset="-122"/>
                </a:endParaRPr>
              </a:p>
              <a:p>
                <a:pPr algn="ctr"/>
                <a:r>
                  <a:rPr lang="zh-CN" altLang="en-US" sz="2133" dirty="0">
                    <a:solidFill>
                      <a:schemeClr val="bg1">
                        <a:lumMod val="50000"/>
                      </a:schemeClr>
                    </a:solidFill>
                    <a:ea typeface="微软雅黑" panose="020B0503020204020204" pitchFamily="34" charset="-122"/>
                  </a:rPr>
                  <a:t>标题</a:t>
                </a:r>
              </a:p>
            </p:txBody>
          </p:sp>
        </p:grpSp>
      </p:grpSp>
      <p:grpSp>
        <p:nvGrpSpPr>
          <p:cNvPr id="29" name="组合 28"/>
          <p:cNvGrpSpPr/>
          <p:nvPr/>
        </p:nvGrpSpPr>
        <p:grpSpPr>
          <a:xfrm>
            <a:off x="1201044" y="3798387"/>
            <a:ext cx="1523813" cy="1523813"/>
            <a:chOff x="899592" y="3136821"/>
            <a:chExt cx="1142860" cy="1142860"/>
          </a:xfrm>
        </p:grpSpPr>
        <p:sp>
          <p:nvSpPr>
            <p:cNvPr id="12" name="椭圆 11"/>
            <p:cNvSpPr/>
            <p:nvPr/>
          </p:nvSpPr>
          <p:spPr>
            <a:xfrm>
              <a:off x="899592" y="3136821"/>
              <a:ext cx="1142860" cy="1142860"/>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dirty="0">
                <a:solidFill>
                  <a:schemeClr val="bg1"/>
                </a:solidFill>
                <a:ea typeface="微软雅黑" panose="020B0503020204020204" pitchFamily="34" charset="-122"/>
              </a:endParaRPr>
            </a:p>
          </p:txBody>
        </p:sp>
        <p:grpSp>
          <p:nvGrpSpPr>
            <p:cNvPr id="18" name="组合 17"/>
            <p:cNvGrpSpPr/>
            <p:nvPr/>
          </p:nvGrpSpPr>
          <p:grpSpPr>
            <a:xfrm>
              <a:off x="1000710" y="3237939"/>
              <a:ext cx="940624" cy="940624"/>
              <a:chOff x="7060553" y="1810829"/>
              <a:chExt cx="1046951" cy="1046951"/>
            </a:xfrm>
          </p:grpSpPr>
          <p:sp>
            <p:nvSpPr>
              <p:cNvPr id="19" name="椭圆 18"/>
              <p:cNvSpPr/>
              <p:nvPr/>
            </p:nvSpPr>
            <p:spPr>
              <a:xfrm>
                <a:off x="7060553" y="1810829"/>
                <a:ext cx="1046951" cy="1046951"/>
              </a:xfrm>
              <a:prstGeom prst="ellipse">
                <a:avLst/>
              </a:prstGeom>
              <a:gradFill flip="none" rotWithShape="1">
                <a:gsLst>
                  <a:gs pos="36000">
                    <a:schemeClr val="bg1">
                      <a:lumMod val="95000"/>
                    </a:schemeClr>
                  </a:gs>
                  <a:gs pos="100000">
                    <a:schemeClr val="bg1">
                      <a:lumMod val="75000"/>
                    </a:schemeClr>
                  </a:gs>
                </a:gsLst>
                <a:lin ang="18900000" scaled="1"/>
                <a:tileRect/>
              </a:gradFill>
              <a:ln w="3810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sp>
            <p:nvSpPr>
              <p:cNvPr id="20" name="矩形 19"/>
              <p:cNvSpPr/>
              <p:nvPr/>
            </p:nvSpPr>
            <p:spPr>
              <a:xfrm>
                <a:off x="7285800" y="2011138"/>
                <a:ext cx="611804" cy="625079"/>
              </a:xfrm>
              <a:prstGeom prst="rect">
                <a:avLst/>
              </a:prstGeom>
            </p:spPr>
            <p:txBody>
              <a:bodyPr wrap="none">
                <a:spAutoFit/>
              </a:bodyPr>
              <a:lstStyle/>
              <a:p>
                <a:pPr algn="ctr"/>
                <a:r>
                  <a:rPr lang="zh-CN" altLang="en-US" sz="2133" dirty="0">
                    <a:solidFill>
                      <a:schemeClr val="bg1">
                        <a:lumMod val="50000"/>
                      </a:schemeClr>
                    </a:solidFill>
                    <a:ea typeface="微软雅黑" panose="020B0503020204020204" pitchFamily="34" charset="-122"/>
                  </a:rPr>
                  <a:t>添加</a:t>
                </a:r>
                <a:endParaRPr lang="en-US" altLang="zh-CN" sz="2133" dirty="0">
                  <a:solidFill>
                    <a:schemeClr val="bg1">
                      <a:lumMod val="50000"/>
                    </a:schemeClr>
                  </a:solidFill>
                  <a:ea typeface="微软雅黑" panose="020B0503020204020204" pitchFamily="34" charset="-122"/>
                </a:endParaRPr>
              </a:p>
              <a:p>
                <a:pPr algn="ctr"/>
                <a:r>
                  <a:rPr lang="zh-CN" altLang="en-US" sz="2133" dirty="0">
                    <a:solidFill>
                      <a:schemeClr val="bg1">
                        <a:lumMod val="50000"/>
                      </a:schemeClr>
                    </a:solidFill>
                    <a:ea typeface="微软雅黑" panose="020B0503020204020204" pitchFamily="34" charset="-122"/>
                  </a:rPr>
                  <a:t>标题</a:t>
                </a:r>
              </a:p>
            </p:txBody>
          </p:sp>
        </p:grpSp>
      </p:grpSp>
      <p:cxnSp>
        <p:nvCxnSpPr>
          <p:cNvPr id="26" name="直接连接符 25"/>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33" name="文本框 32"/>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34" name="文本框 33"/>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29374923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fractur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ppt_w</p:attrName>
                                        </p:attrNameLst>
                                      </p:cBhvr>
                                      <p:tavLst>
                                        <p:tav tm="0">
                                          <p:val>
                                            <p:fltVal val="0"/>
                                          </p:val>
                                        </p:tav>
                                        <p:tav tm="100000">
                                          <p:val>
                                            <p:strVal val="#ppt_w"/>
                                          </p:val>
                                        </p:tav>
                                      </p:tavLst>
                                    </p:anim>
                                    <p:anim calcmode="lin" valueType="num">
                                      <p:cBhvr>
                                        <p:cTn id="17" dur="500" fill="hold"/>
                                        <p:tgtEl>
                                          <p:spTgt spid="29"/>
                                        </p:tgtEl>
                                        <p:attrNameLst>
                                          <p:attrName>ppt_h</p:attrName>
                                        </p:attrNameLst>
                                      </p:cBhvr>
                                      <p:tavLst>
                                        <p:tav tm="0">
                                          <p:val>
                                            <p:fltVal val="0"/>
                                          </p:val>
                                        </p:tav>
                                        <p:tav tm="100000">
                                          <p:val>
                                            <p:strVal val="#ppt_h"/>
                                          </p:val>
                                        </p:tav>
                                      </p:tavLst>
                                    </p:anim>
                                    <p:animEffect transition="in" filter="fade">
                                      <p:cBhvr>
                                        <p:cTn id="18" dur="500"/>
                                        <p:tgtEl>
                                          <p:spTgt spid="29"/>
                                        </p:tgtEl>
                                      </p:cBhvr>
                                    </p:animEffect>
                                  </p:childTnLst>
                                </p:cTn>
                              </p:par>
                              <p:par>
                                <p:cTn id="19" presetID="53" presetClass="entr" presetSubtype="16"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par>
                                <p:cTn id="28" presetID="22" presetClass="entr" presetSubtype="8"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17000" y="4036807"/>
            <a:ext cx="4320480" cy="1569660"/>
          </a:xfrm>
          <a:prstGeom prst="rect">
            <a:avLst/>
          </a:prstGeom>
          <a:noFill/>
        </p:spPr>
        <p:txBody>
          <a:bodyPr wrap="square">
            <a:spAutoFit/>
          </a:bodyPr>
          <a:lstStyle>
            <a:defPPr>
              <a:defRPr lang="zh-CN"/>
            </a:defPPr>
            <a:lvl1pPr fontAlgn="auto">
              <a:lnSpc>
                <a:spcPct val="150000"/>
              </a:lnSpc>
              <a:spcBef>
                <a:spcPts val="0"/>
              </a:spcBef>
              <a:spcAft>
                <a:spcPts val="0"/>
              </a:spcAft>
              <a:defRPr sz="1200">
                <a:solidFill>
                  <a:schemeClr val="bg1"/>
                </a:solidFill>
                <a:latin typeface="+mn-ea"/>
              </a:defRPr>
            </a:lvl1pPr>
          </a:lstStyle>
          <a:p>
            <a:r>
              <a:rPr lang="zh-CN" altLang="en-US" sz="1600" dirty="0">
                <a:solidFill>
                  <a:schemeClr val="bg1">
                    <a:lumMod val="50000"/>
                  </a:schemeClr>
                </a:solidFill>
                <a:ea typeface="微软雅黑" panose="020B0503020204020204" pitchFamily="34" charset="-122"/>
              </a:rPr>
              <a:t>单击此处添加您的总结内容，单击此处添加您的总结内容，单击此处添加您的总结内容，单击此处添加您的总结内容，单击此处添加您的总结内容，单击此处添加您的总结内容</a:t>
            </a:r>
          </a:p>
        </p:txBody>
      </p:sp>
      <p:sp>
        <p:nvSpPr>
          <p:cNvPr id="5" name="Freeform 7"/>
          <p:cNvSpPr>
            <a:spLocks/>
          </p:cNvSpPr>
          <p:nvPr/>
        </p:nvSpPr>
        <p:spPr bwMode="auto">
          <a:xfrm>
            <a:off x="5499184" y="2546730"/>
            <a:ext cx="5824900" cy="3073943"/>
          </a:xfrm>
          <a:custGeom>
            <a:avLst/>
            <a:gdLst/>
            <a:ahLst/>
            <a:cxnLst>
              <a:cxn ang="0">
                <a:pos x="1771" y="885"/>
              </a:cxn>
              <a:cxn ang="0">
                <a:pos x="885" y="0"/>
              </a:cxn>
              <a:cxn ang="0">
                <a:pos x="0" y="885"/>
              </a:cxn>
              <a:cxn ang="0">
                <a:pos x="0" y="890"/>
              </a:cxn>
              <a:cxn ang="0">
                <a:pos x="1771" y="890"/>
              </a:cxn>
              <a:cxn ang="0">
                <a:pos x="1771" y="885"/>
              </a:cxn>
            </a:cxnLst>
            <a:rect l="0" t="0" r="r" b="b"/>
            <a:pathLst>
              <a:path w="1771" h="890">
                <a:moveTo>
                  <a:pt x="1771" y="885"/>
                </a:moveTo>
                <a:cubicBezTo>
                  <a:pt x="1771" y="396"/>
                  <a:pt x="1374" y="0"/>
                  <a:pt x="885" y="0"/>
                </a:cubicBezTo>
                <a:cubicBezTo>
                  <a:pt x="396" y="0"/>
                  <a:pt x="0" y="396"/>
                  <a:pt x="0" y="885"/>
                </a:cubicBezTo>
                <a:cubicBezTo>
                  <a:pt x="0" y="887"/>
                  <a:pt x="0" y="889"/>
                  <a:pt x="0" y="890"/>
                </a:cubicBezTo>
                <a:cubicBezTo>
                  <a:pt x="1771" y="890"/>
                  <a:pt x="1771" y="890"/>
                  <a:pt x="1771" y="890"/>
                </a:cubicBezTo>
                <a:cubicBezTo>
                  <a:pt x="1771" y="889"/>
                  <a:pt x="1771" y="887"/>
                  <a:pt x="1771" y="885"/>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algn="ctr"/>
            <a:endParaRPr lang="en-US" sz="3200">
              <a:solidFill>
                <a:srgbClr val="383838"/>
              </a:solidFill>
              <a:latin typeface="Calibri"/>
              <a:ea typeface="微软雅黑" panose="020B0503020204020204" pitchFamily="34" charset="-122"/>
            </a:endParaRPr>
          </a:p>
        </p:txBody>
      </p:sp>
      <p:grpSp>
        <p:nvGrpSpPr>
          <p:cNvPr id="6" name="组合 5"/>
          <p:cNvGrpSpPr/>
          <p:nvPr/>
        </p:nvGrpSpPr>
        <p:grpSpPr>
          <a:xfrm>
            <a:off x="5137480" y="3682751"/>
            <a:ext cx="3029128" cy="1790349"/>
            <a:chOff x="3851920" y="2954279"/>
            <a:chExt cx="2271846" cy="1342762"/>
          </a:xfrm>
        </p:grpSpPr>
        <p:sp>
          <p:nvSpPr>
            <p:cNvPr id="7" name="Freeform 9"/>
            <p:cNvSpPr>
              <a:spLocks/>
            </p:cNvSpPr>
            <p:nvPr/>
          </p:nvSpPr>
          <p:spPr bwMode="auto">
            <a:xfrm>
              <a:off x="3945693" y="2954279"/>
              <a:ext cx="2178073" cy="1342762"/>
            </a:xfrm>
            <a:custGeom>
              <a:avLst/>
              <a:gdLst/>
              <a:ahLst/>
              <a:cxnLst>
                <a:cxn ang="0">
                  <a:pos x="0" y="491"/>
                </a:cxn>
                <a:cxn ang="0">
                  <a:pos x="0" y="496"/>
                </a:cxn>
                <a:cxn ang="0">
                  <a:pos x="883" y="496"/>
                </a:cxn>
                <a:cxn ang="0">
                  <a:pos x="155" y="0"/>
                </a:cxn>
                <a:cxn ang="0">
                  <a:pos x="0" y="491"/>
                </a:cxn>
              </a:cxnLst>
              <a:rect l="0" t="0" r="r" b="b"/>
              <a:pathLst>
                <a:path w="883" h="496">
                  <a:moveTo>
                    <a:pt x="0" y="491"/>
                  </a:moveTo>
                  <a:cubicBezTo>
                    <a:pt x="0" y="493"/>
                    <a:pt x="0" y="494"/>
                    <a:pt x="0" y="496"/>
                  </a:cubicBezTo>
                  <a:cubicBezTo>
                    <a:pt x="883" y="496"/>
                    <a:pt x="883" y="496"/>
                    <a:pt x="883" y="496"/>
                  </a:cubicBezTo>
                  <a:cubicBezTo>
                    <a:pt x="155" y="0"/>
                    <a:pt x="155" y="0"/>
                    <a:pt x="155" y="0"/>
                  </a:cubicBezTo>
                  <a:cubicBezTo>
                    <a:pt x="57" y="141"/>
                    <a:pt x="0" y="310"/>
                    <a:pt x="0" y="491"/>
                  </a:cubicBezTo>
                  <a:close/>
                </a:path>
              </a:pathLst>
            </a:custGeom>
            <a:gradFill flip="none" rotWithShape="1">
              <a:gsLst>
                <a:gs pos="36000">
                  <a:schemeClr val="bg1">
                    <a:lumMod val="95000"/>
                  </a:schemeClr>
                </a:gs>
                <a:gs pos="100000">
                  <a:schemeClr val="bg1">
                    <a:lumMod val="75000"/>
                  </a:schemeClr>
                </a:gs>
              </a:gsLst>
              <a:lin ang="18900000" scaled="1"/>
              <a:tileRect/>
            </a:gradFill>
            <a:ln w="3810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ea typeface="微软雅黑" panose="020B0503020204020204" pitchFamily="34" charset="-122"/>
              </a:endParaRPr>
            </a:p>
          </p:txBody>
        </p:sp>
        <p:sp>
          <p:nvSpPr>
            <p:cNvPr id="8" name="Rectangle 20"/>
            <p:cNvSpPr/>
            <p:nvPr/>
          </p:nvSpPr>
          <p:spPr>
            <a:xfrm>
              <a:off x="3851920" y="3580191"/>
              <a:ext cx="1540749" cy="40166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1"/>
                  </a:solidFill>
                  <a:ea typeface="微软雅黑" panose="020B0503020204020204" pitchFamily="34" charset="-122"/>
                </a:rPr>
                <a:t>添加文本</a:t>
              </a:r>
              <a:endParaRPr lang="en-US" altLang="zh-CN" sz="2400" dirty="0">
                <a:solidFill>
                  <a:schemeClr val="accent1"/>
                </a:solidFill>
                <a:ea typeface="微软雅黑" panose="020B0503020204020204" pitchFamily="34" charset="-122"/>
              </a:endParaRPr>
            </a:p>
          </p:txBody>
        </p:sp>
      </p:grpSp>
      <p:grpSp>
        <p:nvGrpSpPr>
          <p:cNvPr id="9" name="组合 8"/>
          <p:cNvGrpSpPr/>
          <p:nvPr/>
        </p:nvGrpSpPr>
        <p:grpSpPr>
          <a:xfrm>
            <a:off x="5829131" y="2403333"/>
            <a:ext cx="2455813" cy="3029392"/>
            <a:chOff x="4370657" y="1994717"/>
            <a:chExt cx="1841860" cy="2272044"/>
          </a:xfrm>
        </p:grpSpPr>
        <p:sp>
          <p:nvSpPr>
            <p:cNvPr id="10" name="Freeform 12"/>
            <p:cNvSpPr>
              <a:spLocks/>
            </p:cNvSpPr>
            <p:nvPr/>
          </p:nvSpPr>
          <p:spPr bwMode="auto">
            <a:xfrm>
              <a:off x="4370657" y="1994717"/>
              <a:ext cx="1841860" cy="2272044"/>
            </a:xfrm>
            <a:custGeom>
              <a:avLst/>
              <a:gdLst/>
              <a:ahLst/>
              <a:cxnLst>
                <a:cxn ang="0">
                  <a:pos x="458" y="0"/>
                </a:cxn>
                <a:cxn ang="0">
                  <a:pos x="0" y="330"/>
                </a:cxn>
                <a:cxn ang="0">
                  <a:pos x="747" y="839"/>
                </a:cxn>
                <a:cxn ang="0">
                  <a:pos x="458" y="0"/>
                </a:cxn>
              </a:cxnLst>
              <a:rect l="0" t="0" r="r" b="b"/>
              <a:pathLst>
                <a:path w="747" h="839">
                  <a:moveTo>
                    <a:pt x="458" y="0"/>
                  </a:moveTo>
                  <a:cubicBezTo>
                    <a:pt x="271" y="63"/>
                    <a:pt x="112" y="180"/>
                    <a:pt x="0" y="330"/>
                  </a:cubicBezTo>
                  <a:cubicBezTo>
                    <a:pt x="747" y="839"/>
                    <a:pt x="747" y="839"/>
                    <a:pt x="747" y="839"/>
                  </a:cubicBezTo>
                  <a:lnTo>
                    <a:pt x="458" y="0"/>
                  </a:lnTo>
                  <a:close/>
                </a:path>
              </a:pathLst>
            </a:custGeom>
            <a:gradFill flip="none" rotWithShape="1">
              <a:gsLst>
                <a:gs pos="36000">
                  <a:schemeClr val="bg1">
                    <a:lumMod val="95000"/>
                  </a:schemeClr>
                </a:gs>
                <a:gs pos="100000">
                  <a:schemeClr val="bg1">
                    <a:lumMod val="75000"/>
                  </a:schemeClr>
                </a:gs>
              </a:gsLst>
              <a:lin ang="18900000" scaled="1"/>
              <a:tileRect/>
            </a:gradFill>
            <a:ln w="3810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ea typeface="微软雅黑" panose="020B0503020204020204" pitchFamily="34" charset="-122"/>
              </a:endParaRPr>
            </a:p>
          </p:txBody>
        </p:sp>
        <p:sp>
          <p:nvSpPr>
            <p:cNvPr id="11" name="Rectangle 20"/>
            <p:cNvSpPr/>
            <p:nvPr/>
          </p:nvSpPr>
          <p:spPr>
            <a:xfrm>
              <a:off x="4456387" y="2649874"/>
              <a:ext cx="1540749" cy="40166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1"/>
                  </a:solidFill>
                  <a:ea typeface="微软雅黑" panose="020B0503020204020204" pitchFamily="34" charset="-122"/>
                </a:rPr>
                <a:t>添加文本</a:t>
              </a:r>
              <a:endParaRPr lang="en-US" altLang="zh-CN" sz="2400" dirty="0">
                <a:solidFill>
                  <a:schemeClr val="accent1"/>
                </a:solidFill>
                <a:ea typeface="微软雅黑" panose="020B0503020204020204" pitchFamily="34" charset="-122"/>
              </a:endParaRPr>
            </a:p>
          </p:txBody>
        </p:sp>
      </p:grpSp>
      <p:grpSp>
        <p:nvGrpSpPr>
          <p:cNvPr id="12" name="组合 11"/>
          <p:cNvGrpSpPr/>
          <p:nvPr/>
        </p:nvGrpSpPr>
        <p:grpSpPr>
          <a:xfrm>
            <a:off x="7384480" y="2212605"/>
            <a:ext cx="2054332" cy="3224299"/>
            <a:chOff x="5537169" y="1851670"/>
            <a:chExt cx="1540749" cy="2418224"/>
          </a:xfrm>
        </p:grpSpPr>
        <p:sp>
          <p:nvSpPr>
            <p:cNvPr id="13" name="Freeform 10"/>
            <p:cNvSpPr>
              <a:spLocks/>
            </p:cNvSpPr>
            <p:nvPr/>
          </p:nvSpPr>
          <p:spPr bwMode="auto">
            <a:xfrm>
              <a:off x="5571417" y="1851670"/>
              <a:ext cx="1442999" cy="2418224"/>
            </a:xfrm>
            <a:custGeom>
              <a:avLst/>
              <a:gdLst/>
              <a:ahLst/>
              <a:cxnLst>
                <a:cxn ang="0">
                  <a:pos x="585" y="43"/>
                </a:cxn>
                <a:cxn ang="0">
                  <a:pos x="293" y="0"/>
                </a:cxn>
                <a:cxn ang="0">
                  <a:pos x="0" y="44"/>
                </a:cxn>
                <a:cxn ang="0">
                  <a:pos x="293" y="893"/>
                </a:cxn>
                <a:cxn ang="0">
                  <a:pos x="585" y="43"/>
                </a:cxn>
              </a:cxnLst>
              <a:rect l="0" t="0" r="r" b="b"/>
              <a:pathLst>
                <a:path w="585" h="893">
                  <a:moveTo>
                    <a:pt x="585" y="43"/>
                  </a:moveTo>
                  <a:cubicBezTo>
                    <a:pt x="493" y="16"/>
                    <a:pt x="395" y="0"/>
                    <a:pt x="293" y="0"/>
                  </a:cubicBezTo>
                  <a:cubicBezTo>
                    <a:pt x="191" y="0"/>
                    <a:pt x="92" y="16"/>
                    <a:pt x="0" y="44"/>
                  </a:cubicBezTo>
                  <a:cubicBezTo>
                    <a:pt x="293" y="893"/>
                    <a:pt x="293" y="893"/>
                    <a:pt x="293" y="893"/>
                  </a:cubicBezTo>
                  <a:lnTo>
                    <a:pt x="585" y="43"/>
                  </a:lnTo>
                  <a:close/>
                </a:path>
              </a:pathLst>
            </a:custGeom>
            <a:gradFill flip="none" rotWithShape="1">
              <a:gsLst>
                <a:gs pos="36000">
                  <a:schemeClr val="bg1">
                    <a:lumMod val="95000"/>
                  </a:schemeClr>
                </a:gs>
                <a:gs pos="100000">
                  <a:schemeClr val="bg1">
                    <a:lumMod val="75000"/>
                  </a:schemeClr>
                </a:gs>
              </a:gsLst>
              <a:lin ang="18900000" scaled="1"/>
              <a:tileRect/>
            </a:gradFill>
            <a:ln w="3810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ea typeface="微软雅黑" panose="020B0503020204020204" pitchFamily="34" charset="-122"/>
              </a:endParaRPr>
            </a:p>
          </p:txBody>
        </p:sp>
        <p:sp>
          <p:nvSpPr>
            <p:cNvPr id="14" name="Rectangle 20"/>
            <p:cNvSpPr/>
            <p:nvPr/>
          </p:nvSpPr>
          <p:spPr>
            <a:xfrm>
              <a:off x="5537169" y="2283800"/>
              <a:ext cx="1540749" cy="40166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1"/>
                  </a:solidFill>
                  <a:ea typeface="微软雅黑" panose="020B0503020204020204" pitchFamily="34" charset="-122"/>
                </a:rPr>
                <a:t>添加文本</a:t>
              </a:r>
              <a:endParaRPr lang="en-US" altLang="zh-CN" sz="2400" dirty="0">
                <a:solidFill>
                  <a:schemeClr val="accent1"/>
                </a:solidFill>
                <a:ea typeface="微软雅黑" panose="020B0503020204020204" pitchFamily="34" charset="-122"/>
              </a:endParaRPr>
            </a:p>
          </p:txBody>
        </p:sp>
      </p:grpSp>
      <p:grpSp>
        <p:nvGrpSpPr>
          <p:cNvPr id="15" name="组合 14"/>
          <p:cNvGrpSpPr/>
          <p:nvPr/>
        </p:nvGrpSpPr>
        <p:grpSpPr>
          <a:xfrm>
            <a:off x="8495163" y="2403334"/>
            <a:ext cx="2469736" cy="3047492"/>
            <a:chOff x="6370182" y="1994717"/>
            <a:chExt cx="1852302" cy="2285619"/>
          </a:xfrm>
        </p:grpSpPr>
        <p:sp>
          <p:nvSpPr>
            <p:cNvPr id="16" name="Freeform 11"/>
            <p:cNvSpPr>
              <a:spLocks/>
            </p:cNvSpPr>
            <p:nvPr/>
          </p:nvSpPr>
          <p:spPr bwMode="auto">
            <a:xfrm>
              <a:off x="6370182" y="1994717"/>
              <a:ext cx="1852302" cy="2285619"/>
            </a:xfrm>
            <a:custGeom>
              <a:avLst/>
              <a:gdLst/>
              <a:ahLst/>
              <a:cxnLst>
                <a:cxn ang="0">
                  <a:pos x="751" y="331"/>
                </a:cxn>
                <a:cxn ang="0">
                  <a:pos x="290" y="0"/>
                </a:cxn>
                <a:cxn ang="0">
                  <a:pos x="0" y="844"/>
                </a:cxn>
                <a:cxn ang="0">
                  <a:pos x="751" y="331"/>
                </a:cxn>
              </a:cxnLst>
              <a:rect l="0" t="0" r="r" b="b"/>
              <a:pathLst>
                <a:path w="751" h="844">
                  <a:moveTo>
                    <a:pt x="751" y="331"/>
                  </a:moveTo>
                  <a:cubicBezTo>
                    <a:pt x="638" y="180"/>
                    <a:pt x="478" y="63"/>
                    <a:pt x="290" y="0"/>
                  </a:cubicBezTo>
                  <a:cubicBezTo>
                    <a:pt x="0" y="844"/>
                    <a:pt x="0" y="844"/>
                    <a:pt x="0" y="844"/>
                  </a:cubicBezTo>
                  <a:lnTo>
                    <a:pt x="751" y="331"/>
                  </a:lnTo>
                  <a:close/>
                </a:path>
              </a:pathLst>
            </a:custGeom>
            <a:gradFill flip="none" rotWithShape="1">
              <a:gsLst>
                <a:gs pos="36000">
                  <a:schemeClr val="bg1">
                    <a:lumMod val="95000"/>
                  </a:schemeClr>
                </a:gs>
                <a:gs pos="100000">
                  <a:schemeClr val="bg1">
                    <a:lumMod val="75000"/>
                  </a:schemeClr>
                </a:gs>
              </a:gsLst>
              <a:lin ang="18900000" scaled="1"/>
              <a:tileRect/>
            </a:gradFill>
            <a:ln w="3810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ea typeface="微软雅黑" panose="020B0503020204020204" pitchFamily="34" charset="-122"/>
              </a:endParaRPr>
            </a:p>
          </p:txBody>
        </p:sp>
        <p:sp>
          <p:nvSpPr>
            <p:cNvPr id="17" name="Rectangle 20"/>
            <p:cNvSpPr/>
            <p:nvPr/>
          </p:nvSpPr>
          <p:spPr>
            <a:xfrm>
              <a:off x="6617038" y="2649874"/>
              <a:ext cx="1540749" cy="40166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1"/>
                  </a:solidFill>
                  <a:ea typeface="微软雅黑" panose="020B0503020204020204" pitchFamily="34" charset="-122"/>
                </a:rPr>
                <a:t>添加文本</a:t>
              </a:r>
              <a:endParaRPr lang="en-US" altLang="zh-CN" sz="2400" dirty="0">
                <a:solidFill>
                  <a:schemeClr val="accent1"/>
                </a:solidFill>
                <a:ea typeface="微软雅黑" panose="020B0503020204020204" pitchFamily="34" charset="-122"/>
              </a:endParaRPr>
            </a:p>
          </p:txBody>
        </p:sp>
      </p:grpSp>
      <p:grpSp>
        <p:nvGrpSpPr>
          <p:cNvPr id="18" name="组合 17"/>
          <p:cNvGrpSpPr/>
          <p:nvPr/>
        </p:nvGrpSpPr>
        <p:grpSpPr>
          <a:xfrm>
            <a:off x="8637167" y="3685534"/>
            <a:ext cx="3068005" cy="1787564"/>
            <a:chOff x="6476684" y="2956367"/>
            <a:chExt cx="2301004" cy="1340673"/>
          </a:xfrm>
        </p:grpSpPr>
        <p:sp>
          <p:nvSpPr>
            <p:cNvPr id="19" name="Freeform 13"/>
            <p:cNvSpPr>
              <a:spLocks/>
            </p:cNvSpPr>
            <p:nvPr/>
          </p:nvSpPr>
          <p:spPr bwMode="auto">
            <a:xfrm>
              <a:off x="6476684" y="2956367"/>
              <a:ext cx="2167631" cy="1340673"/>
            </a:xfrm>
            <a:custGeom>
              <a:avLst/>
              <a:gdLst/>
              <a:ahLst/>
              <a:cxnLst>
                <a:cxn ang="0">
                  <a:pos x="0" y="495"/>
                </a:cxn>
                <a:cxn ang="0">
                  <a:pos x="879" y="495"/>
                </a:cxn>
                <a:cxn ang="0">
                  <a:pos x="879" y="490"/>
                </a:cxn>
                <a:cxn ang="0">
                  <a:pos x="725" y="0"/>
                </a:cxn>
                <a:cxn ang="0">
                  <a:pos x="0" y="495"/>
                </a:cxn>
              </a:cxnLst>
              <a:rect l="0" t="0" r="r" b="b"/>
              <a:pathLst>
                <a:path w="879" h="495">
                  <a:moveTo>
                    <a:pt x="0" y="495"/>
                  </a:moveTo>
                  <a:cubicBezTo>
                    <a:pt x="879" y="495"/>
                    <a:pt x="879" y="495"/>
                    <a:pt x="879" y="495"/>
                  </a:cubicBezTo>
                  <a:cubicBezTo>
                    <a:pt x="879" y="493"/>
                    <a:pt x="879" y="492"/>
                    <a:pt x="879" y="490"/>
                  </a:cubicBezTo>
                  <a:cubicBezTo>
                    <a:pt x="879" y="309"/>
                    <a:pt x="822" y="141"/>
                    <a:pt x="725" y="0"/>
                  </a:cubicBezTo>
                  <a:lnTo>
                    <a:pt x="0" y="495"/>
                  </a:lnTo>
                  <a:close/>
                </a:path>
              </a:pathLst>
            </a:custGeom>
            <a:gradFill flip="none" rotWithShape="1">
              <a:gsLst>
                <a:gs pos="36000">
                  <a:schemeClr val="bg1">
                    <a:lumMod val="95000"/>
                  </a:schemeClr>
                </a:gs>
                <a:gs pos="100000">
                  <a:schemeClr val="bg1">
                    <a:lumMod val="75000"/>
                  </a:schemeClr>
                </a:gs>
              </a:gsLst>
              <a:lin ang="18900000" scaled="1"/>
              <a:tileRect/>
            </a:gradFill>
            <a:ln w="3810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ea typeface="微软雅黑" panose="020B0503020204020204" pitchFamily="34" charset="-122"/>
              </a:endParaRPr>
            </a:p>
          </p:txBody>
        </p:sp>
        <p:sp>
          <p:nvSpPr>
            <p:cNvPr id="20" name="Rectangle 20"/>
            <p:cNvSpPr/>
            <p:nvPr/>
          </p:nvSpPr>
          <p:spPr>
            <a:xfrm>
              <a:off x="7236939" y="3580191"/>
              <a:ext cx="1540749" cy="40166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1"/>
                  </a:solidFill>
                  <a:ea typeface="微软雅黑" panose="020B0503020204020204" pitchFamily="34" charset="-122"/>
                </a:rPr>
                <a:t>添加文本</a:t>
              </a:r>
              <a:endParaRPr lang="en-US" altLang="zh-CN" sz="2400" dirty="0">
                <a:solidFill>
                  <a:schemeClr val="accent1"/>
                </a:solidFill>
                <a:ea typeface="微软雅黑" panose="020B0503020204020204" pitchFamily="34" charset="-122"/>
              </a:endParaRPr>
            </a:p>
          </p:txBody>
        </p:sp>
      </p:grpSp>
      <p:sp>
        <p:nvSpPr>
          <p:cNvPr id="21" name="Freeform 14"/>
          <p:cNvSpPr>
            <a:spLocks/>
          </p:cNvSpPr>
          <p:nvPr/>
        </p:nvSpPr>
        <p:spPr bwMode="auto">
          <a:xfrm>
            <a:off x="6870628" y="4020419"/>
            <a:ext cx="3053771" cy="1600252"/>
          </a:xfrm>
          <a:custGeom>
            <a:avLst/>
            <a:gdLst/>
            <a:ahLst/>
            <a:cxnLst>
              <a:cxn ang="0">
                <a:pos x="1259" y="645"/>
              </a:cxn>
              <a:cxn ang="0">
                <a:pos x="629" y="0"/>
              </a:cxn>
              <a:cxn ang="0">
                <a:pos x="0" y="645"/>
              </a:cxn>
              <a:cxn ang="0">
                <a:pos x="0" y="649"/>
              </a:cxn>
              <a:cxn ang="0">
                <a:pos x="1259" y="649"/>
              </a:cxn>
              <a:cxn ang="0">
                <a:pos x="1259" y="645"/>
              </a:cxn>
            </a:cxnLst>
            <a:rect l="0" t="0" r="r" b="b"/>
            <a:pathLst>
              <a:path w="1259" h="649">
                <a:moveTo>
                  <a:pt x="1259" y="645"/>
                </a:moveTo>
                <a:cubicBezTo>
                  <a:pt x="1259" y="289"/>
                  <a:pt x="977" y="0"/>
                  <a:pt x="629" y="0"/>
                </a:cubicBezTo>
                <a:cubicBezTo>
                  <a:pt x="282" y="0"/>
                  <a:pt x="0" y="289"/>
                  <a:pt x="0" y="645"/>
                </a:cubicBezTo>
                <a:cubicBezTo>
                  <a:pt x="0" y="646"/>
                  <a:pt x="0" y="647"/>
                  <a:pt x="0" y="649"/>
                </a:cubicBezTo>
                <a:cubicBezTo>
                  <a:pt x="1259" y="649"/>
                  <a:pt x="1259" y="649"/>
                  <a:pt x="1259" y="649"/>
                </a:cubicBezTo>
                <a:cubicBezTo>
                  <a:pt x="1259" y="647"/>
                  <a:pt x="1259" y="646"/>
                  <a:pt x="1259" y="645"/>
                </a:cubicBezTo>
                <a:close/>
              </a:path>
            </a:pathLst>
          </a:custGeom>
          <a:gradFill flip="none" rotWithShape="1">
            <a:gsLst>
              <a:gs pos="0">
                <a:schemeClr val="accent1">
                  <a:lumMod val="75000"/>
                </a:schemeClr>
              </a:gs>
              <a:gs pos="50000">
                <a:schemeClr val="accent1"/>
              </a:gs>
              <a:gs pos="100000">
                <a:schemeClr val="accent1">
                  <a:lumMod val="60000"/>
                  <a:lumOff val="40000"/>
                </a:schemeClr>
              </a:gs>
            </a:gsLst>
            <a:lin ang="16200000" scaled="1"/>
            <a:tileRect/>
          </a:gradFill>
          <a:ln w="9525">
            <a:noFill/>
            <a:round/>
            <a:headEnd/>
            <a:tailEnd/>
          </a:ln>
          <a:effectLst>
            <a:outerShdw blurRad="50800" dist="38100" dir="16200000" rotWithShape="0">
              <a:prstClr val="black">
                <a:alpha val="40000"/>
              </a:prstClr>
            </a:outerShdw>
          </a:effectLst>
        </p:spPr>
        <p:txBody>
          <a:bodyPr vert="horz" wrap="square" lIns="121920" tIns="60960" rIns="121920" bIns="60960" numCol="1" anchor="t" anchorCtr="0" compatLnSpc="1">
            <a:prstTxWarp prst="textNoShape">
              <a:avLst/>
            </a:prstTxWarp>
          </a:bodyPr>
          <a:lstStyle/>
          <a:p>
            <a:pPr algn="ctr" defTabSz="1219170">
              <a:defRPr/>
            </a:pPr>
            <a:endParaRPr lang="en-US" sz="3200" kern="0">
              <a:solidFill>
                <a:srgbClr val="383838"/>
              </a:solidFill>
              <a:latin typeface="Calibri"/>
              <a:ea typeface="微软雅黑" panose="020B0503020204020204" pitchFamily="34" charset="-122"/>
            </a:endParaRPr>
          </a:p>
        </p:txBody>
      </p:sp>
      <p:sp>
        <p:nvSpPr>
          <p:cNvPr id="22" name="Rectangle 15"/>
          <p:cNvSpPr/>
          <p:nvPr/>
        </p:nvSpPr>
        <p:spPr>
          <a:xfrm>
            <a:off x="7417638" y="4709358"/>
            <a:ext cx="1988015" cy="584775"/>
          </a:xfrm>
          <a:prstGeom prst="rect">
            <a:avLst/>
          </a:prstGeom>
          <a:ln>
            <a:noFill/>
          </a:ln>
          <a:effectLst/>
        </p:spPr>
        <p:txBody>
          <a:bodyPr wrap="square">
            <a:spAutoFit/>
          </a:bodyPr>
          <a:lstStyle/>
          <a:p>
            <a:pPr algn="ctr" fontAlgn="base">
              <a:spcBef>
                <a:spcPct val="20000"/>
              </a:spcBef>
              <a:spcAft>
                <a:spcPct val="0"/>
              </a:spcAft>
            </a:pPr>
            <a:r>
              <a:rPr lang="zh-CN" altLang="en-US" sz="3200" dirty="0">
                <a:solidFill>
                  <a:schemeClr val="bg1"/>
                </a:solidFill>
                <a:latin typeface="+mj-ea"/>
                <a:ea typeface="微软雅黑" panose="020B0503020204020204" pitchFamily="34" charset="-122"/>
                <a:cs typeface="Arial" charset="0"/>
              </a:rPr>
              <a:t>添加标题</a:t>
            </a:r>
            <a:endParaRPr lang="en-US" altLang="zh-CN" sz="3200" dirty="0">
              <a:solidFill>
                <a:schemeClr val="bg1"/>
              </a:solidFill>
              <a:latin typeface="+mj-ea"/>
              <a:ea typeface="微软雅黑" panose="020B0503020204020204" pitchFamily="34" charset="-122"/>
              <a:cs typeface="Arial" charset="0"/>
            </a:endParaRPr>
          </a:p>
        </p:txBody>
      </p:sp>
      <p:cxnSp>
        <p:nvCxnSpPr>
          <p:cNvPr id="23" name="直接连接符 22"/>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25" name="文本框 24"/>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26" name="文本框 25"/>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374453061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3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7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9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2900"/>
                            </p:stCondLst>
                            <p:childTnLst>
                              <p:par>
                                <p:cTn id="34" presetID="22" presetClass="entr" presetSubtype="2"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1" grpId="0" animBg="1"/>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5016951" y="1124744"/>
            <a:ext cx="2101857" cy="666786"/>
          </a:xfrm>
          <a:prstGeom prst="rect">
            <a:avLst/>
          </a:prstGeom>
          <a:noFill/>
        </p:spPr>
        <p:txBody>
          <a:bodyPr wrap="none" rtlCol="0">
            <a:spAutoFit/>
          </a:bodyPr>
          <a:lstStyle/>
          <a:p>
            <a:r>
              <a:rPr lang="zh-CN" altLang="en-US" sz="3733" dirty="0">
                <a:solidFill>
                  <a:schemeClr val="accent1"/>
                </a:solidFill>
                <a:ea typeface="微软雅黑" panose="020B0503020204020204" pitchFamily="34" charset="-122"/>
              </a:rPr>
              <a:t>添加标题</a:t>
            </a:r>
          </a:p>
        </p:txBody>
      </p:sp>
      <p:sp>
        <p:nvSpPr>
          <p:cNvPr id="5" name="椭圆 4"/>
          <p:cNvSpPr/>
          <p:nvPr/>
        </p:nvSpPr>
        <p:spPr>
          <a:xfrm>
            <a:off x="1873118" y="-5045491"/>
            <a:ext cx="8447400" cy="8447400"/>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grpSp>
        <p:nvGrpSpPr>
          <p:cNvPr id="6" name="组合 5"/>
          <p:cNvGrpSpPr/>
          <p:nvPr/>
        </p:nvGrpSpPr>
        <p:grpSpPr>
          <a:xfrm>
            <a:off x="8544729" y="1927085"/>
            <a:ext cx="692779" cy="692779"/>
            <a:chOff x="6407356" y="1445313"/>
            <a:chExt cx="519584" cy="519584"/>
          </a:xfrm>
        </p:grpSpPr>
        <p:grpSp>
          <p:nvGrpSpPr>
            <p:cNvPr id="7" name="组合 6"/>
            <p:cNvGrpSpPr/>
            <p:nvPr/>
          </p:nvGrpSpPr>
          <p:grpSpPr>
            <a:xfrm rot="1738458">
              <a:off x="6407356" y="1445313"/>
              <a:ext cx="519584" cy="519584"/>
              <a:chOff x="775780" y="771550"/>
              <a:chExt cx="1852004" cy="1852004"/>
            </a:xfrm>
          </p:grpSpPr>
          <p:sp>
            <p:nvSpPr>
              <p:cNvPr id="11" name="椭圆 10"/>
              <p:cNvSpPr/>
              <p:nvPr/>
            </p:nvSpPr>
            <p:spPr>
              <a:xfrm>
                <a:off x="775780" y="771550"/>
                <a:ext cx="1852004" cy="1852004"/>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12" name="椭圆 11"/>
              <p:cNvSpPr/>
              <p:nvPr/>
            </p:nvSpPr>
            <p:spPr>
              <a:xfrm>
                <a:off x="1007828" y="1003597"/>
                <a:ext cx="1387908" cy="1387908"/>
              </a:xfrm>
              <a:prstGeom prst="ellipse">
                <a:avLst/>
              </a:prstGeom>
              <a:gradFill flip="none" rotWithShape="1">
                <a:gsLst>
                  <a:gs pos="27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1524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grpSp>
        <p:grpSp>
          <p:nvGrpSpPr>
            <p:cNvPr id="8" name="组合 7"/>
            <p:cNvGrpSpPr/>
            <p:nvPr/>
          </p:nvGrpSpPr>
          <p:grpSpPr>
            <a:xfrm rot="1738458">
              <a:off x="6562356" y="1614139"/>
              <a:ext cx="209583" cy="181930"/>
              <a:chOff x="6434683" y="510993"/>
              <a:chExt cx="987549" cy="857250"/>
            </a:xfrm>
          </p:grpSpPr>
          <p:sp>
            <p:nvSpPr>
              <p:cNvPr id="9" name="任意多边形 8"/>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cxnSp>
            <p:nvCxnSpPr>
              <p:cNvPr id="10" name="直接连接符 9"/>
              <p:cNvCxnSpPr/>
              <p:nvPr/>
            </p:nvCxnSpPr>
            <p:spPr>
              <a:xfrm>
                <a:off x="6434683" y="954806"/>
                <a:ext cx="987549"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13" name="组合 12"/>
          <p:cNvGrpSpPr/>
          <p:nvPr/>
        </p:nvGrpSpPr>
        <p:grpSpPr>
          <a:xfrm>
            <a:off x="7374159" y="2682238"/>
            <a:ext cx="692779" cy="692779"/>
            <a:chOff x="5529428" y="2011678"/>
            <a:chExt cx="519584" cy="519584"/>
          </a:xfrm>
        </p:grpSpPr>
        <p:grpSp>
          <p:nvGrpSpPr>
            <p:cNvPr id="14" name="组合 13"/>
            <p:cNvGrpSpPr/>
            <p:nvPr/>
          </p:nvGrpSpPr>
          <p:grpSpPr>
            <a:xfrm rot="1738458">
              <a:off x="5529428" y="2011678"/>
              <a:ext cx="519584" cy="519584"/>
              <a:chOff x="775780" y="771550"/>
              <a:chExt cx="1852004" cy="1852004"/>
            </a:xfrm>
          </p:grpSpPr>
          <p:sp>
            <p:nvSpPr>
              <p:cNvPr id="18" name="椭圆 17"/>
              <p:cNvSpPr/>
              <p:nvPr/>
            </p:nvSpPr>
            <p:spPr>
              <a:xfrm>
                <a:off x="775780" y="771550"/>
                <a:ext cx="1852004" cy="1852004"/>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19" name="椭圆 18"/>
              <p:cNvSpPr/>
              <p:nvPr/>
            </p:nvSpPr>
            <p:spPr>
              <a:xfrm>
                <a:off x="1007828" y="1003597"/>
                <a:ext cx="1387908" cy="1387908"/>
              </a:xfrm>
              <a:prstGeom prst="ellipse">
                <a:avLst/>
              </a:prstGeom>
              <a:gradFill flip="none" rotWithShape="1">
                <a:gsLst>
                  <a:gs pos="27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1524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grpSp>
        <p:grpSp>
          <p:nvGrpSpPr>
            <p:cNvPr id="15" name="组合 14"/>
            <p:cNvGrpSpPr/>
            <p:nvPr/>
          </p:nvGrpSpPr>
          <p:grpSpPr>
            <a:xfrm rot="3829660">
              <a:off x="5684428" y="2180504"/>
              <a:ext cx="209583" cy="181930"/>
              <a:chOff x="6434683" y="510993"/>
              <a:chExt cx="987549" cy="857250"/>
            </a:xfrm>
          </p:grpSpPr>
          <p:sp>
            <p:nvSpPr>
              <p:cNvPr id="16" name="任意多边形 15"/>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cxnSp>
            <p:nvCxnSpPr>
              <p:cNvPr id="17" name="直接连接符 16"/>
              <p:cNvCxnSpPr/>
              <p:nvPr/>
            </p:nvCxnSpPr>
            <p:spPr>
              <a:xfrm>
                <a:off x="6434683" y="954806"/>
                <a:ext cx="9875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5741977" y="3047838"/>
            <a:ext cx="692779" cy="692779"/>
            <a:chOff x="4305292" y="2285878"/>
            <a:chExt cx="519584" cy="519584"/>
          </a:xfrm>
        </p:grpSpPr>
        <p:grpSp>
          <p:nvGrpSpPr>
            <p:cNvPr id="21" name="组合 20"/>
            <p:cNvGrpSpPr/>
            <p:nvPr/>
          </p:nvGrpSpPr>
          <p:grpSpPr>
            <a:xfrm rot="1738458">
              <a:off x="4305292" y="2285878"/>
              <a:ext cx="519584" cy="519584"/>
              <a:chOff x="775780" y="771550"/>
              <a:chExt cx="1852004" cy="1852004"/>
            </a:xfrm>
          </p:grpSpPr>
          <p:sp>
            <p:nvSpPr>
              <p:cNvPr id="25" name="椭圆 24"/>
              <p:cNvSpPr/>
              <p:nvPr/>
            </p:nvSpPr>
            <p:spPr>
              <a:xfrm>
                <a:off x="775780" y="771550"/>
                <a:ext cx="1852004" cy="1852004"/>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26" name="椭圆 25"/>
              <p:cNvSpPr/>
              <p:nvPr/>
            </p:nvSpPr>
            <p:spPr>
              <a:xfrm>
                <a:off x="1007828" y="1003597"/>
                <a:ext cx="1387908" cy="1387908"/>
              </a:xfrm>
              <a:prstGeom prst="ellipse">
                <a:avLst/>
              </a:prstGeom>
              <a:gradFill flip="none" rotWithShape="1">
                <a:gsLst>
                  <a:gs pos="27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1524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grpSp>
        <p:grpSp>
          <p:nvGrpSpPr>
            <p:cNvPr id="22" name="组合 21"/>
            <p:cNvGrpSpPr/>
            <p:nvPr/>
          </p:nvGrpSpPr>
          <p:grpSpPr>
            <a:xfrm rot="5400000">
              <a:off x="4473805" y="2454704"/>
              <a:ext cx="209583" cy="181930"/>
              <a:chOff x="6434683" y="510993"/>
              <a:chExt cx="987549" cy="857250"/>
            </a:xfrm>
          </p:grpSpPr>
          <p:sp>
            <p:nvSpPr>
              <p:cNvPr id="23" name="任意多边形 22"/>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cxnSp>
            <p:nvCxnSpPr>
              <p:cNvPr id="24" name="直接连接符 23"/>
              <p:cNvCxnSpPr/>
              <p:nvPr/>
            </p:nvCxnSpPr>
            <p:spPr>
              <a:xfrm>
                <a:off x="6434683" y="954806"/>
                <a:ext cx="9875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27" name="组合 26"/>
          <p:cNvGrpSpPr/>
          <p:nvPr/>
        </p:nvGrpSpPr>
        <p:grpSpPr>
          <a:xfrm>
            <a:off x="4128239" y="2759806"/>
            <a:ext cx="692779" cy="692779"/>
            <a:chOff x="3094988" y="2069854"/>
            <a:chExt cx="519584" cy="519584"/>
          </a:xfrm>
        </p:grpSpPr>
        <p:grpSp>
          <p:nvGrpSpPr>
            <p:cNvPr id="28" name="组合 27"/>
            <p:cNvGrpSpPr/>
            <p:nvPr/>
          </p:nvGrpSpPr>
          <p:grpSpPr>
            <a:xfrm rot="1738458">
              <a:off x="3094988" y="2069854"/>
              <a:ext cx="519584" cy="519584"/>
              <a:chOff x="775780" y="771550"/>
              <a:chExt cx="1852004" cy="1852004"/>
            </a:xfrm>
          </p:grpSpPr>
          <p:sp>
            <p:nvSpPr>
              <p:cNvPr id="32" name="椭圆 31"/>
              <p:cNvSpPr/>
              <p:nvPr/>
            </p:nvSpPr>
            <p:spPr>
              <a:xfrm>
                <a:off x="775780" y="771550"/>
                <a:ext cx="1852004" cy="1852004"/>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33" name="椭圆 32"/>
              <p:cNvSpPr/>
              <p:nvPr/>
            </p:nvSpPr>
            <p:spPr>
              <a:xfrm>
                <a:off x="1007828" y="1003597"/>
                <a:ext cx="1387908" cy="1387908"/>
              </a:xfrm>
              <a:prstGeom prst="ellipse">
                <a:avLst/>
              </a:prstGeom>
              <a:gradFill flip="none" rotWithShape="1">
                <a:gsLst>
                  <a:gs pos="27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1524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grpSp>
        <p:grpSp>
          <p:nvGrpSpPr>
            <p:cNvPr id="29" name="组合 28"/>
            <p:cNvGrpSpPr/>
            <p:nvPr/>
          </p:nvGrpSpPr>
          <p:grpSpPr>
            <a:xfrm rot="6923163">
              <a:off x="3249988" y="2238680"/>
              <a:ext cx="209583" cy="181930"/>
              <a:chOff x="6434683" y="510993"/>
              <a:chExt cx="987549" cy="857250"/>
            </a:xfrm>
          </p:grpSpPr>
          <p:sp>
            <p:nvSpPr>
              <p:cNvPr id="30" name="任意多边形 29"/>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cxnSp>
            <p:nvCxnSpPr>
              <p:cNvPr id="31" name="直接连接符 30"/>
              <p:cNvCxnSpPr/>
              <p:nvPr/>
            </p:nvCxnSpPr>
            <p:spPr>
              <a:xfrm>
                <a:off x="6434683" y="954806"/>
                <a:ext cx="9875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34" name="组合 33"/>
          <p:cNvGrpSpPr/>
          <p:nvPr/>
        </p:nvGrpSpPr>
        <p:grpSpPr>
          <a:xfrm>
            <a:off x="2784089" y="1895710"/>
            <a:ext cx="692779" cy="692779"/>
            <a:chOff x="2086876" y="1421782"/>
            <a:chExt cx="519584" cy="519584"/>
          </a:xfrm>
        </p:grpSpPr>
        <p:grpSp>
          <p:nvGrpSpPr>
            <p:cNvPr id="35" name="组合 34"/>
            <p:cNvGrpSpPr/>
            <p:nvPr/>
          </p:nvGrpSpPr>
          <p:grpSpPr>
            <a:xfrm rot="1738458">
              <a:off x="2086876" y="1421782"/>
              <a:ext cx="519584" cy="519584"/>
              <a:chOff x="775780" y="771550"/>
              <a:chExt cx="1852004" cy="1852004"/>
            </a:xfrm>
          </p:grpSpPr>
          <p:sp>
            <p:nvSpPr>
              <p:cNvPr id="39" name="椭圆 38"/>
              <p:cNvSpPr/>
              <p:nvPr/>
            </p:nvSpPr>
            <p:spPr>
              <a:xfrm>
                <a:off x="775780" y="771550"/>
                <a:ext cx="1852004" cy="185200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40" name="椭圆 39"/>
              <p:cNvSpPr/>
              <p:nvPr/>
            </p:nvSpPr>
            <p:spPr>
              <a:xfrm>
                <a:off x="1007828" y="1003597"/>
                <a:ext cx="1387908" cy="1387908"/>
              </a:xfrm>
              <a:prstGeom prst="ellipse">
                <a:avLst/>
              </a:prstGeom>
              <a:gradFill flip="none" rotWithShape="1">
                <a:gsLst>
                  <a:gs pos="27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1524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grpSp>
        <p:grpSp>
          <p:nvGrpSpPr>
            <p:cNvPr id="36" name="组合 35"/>
            <p:cNvGrpSpPr/>
            <p:nvPr/>
          </p:nvGrpSpPr>
          <p:grpSpPr>
            <a:xfrm rot="8151295">
              <a:off x="2241876" y="1590608"/>
              <a:ext cx="209583" cy="181930"/>
              <a:chOff x="6434683" y="510993"/>
              <a:chExt cx="987549" cy="857250"/>
            </a:xfrm>
          </p:grpSpPr>
          <p:sp>
            <p:nvSpPr>
              <p:cNvPr id="37" name="任意多边形 36"/>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cxnSp>
            <p:nvCxnSpPr>
              <p:cNvPr id="38" name="直接连接符 37"/>
              <p:cNvCxnSpPr/>
              <p:nvPr/>
            </p:nvCxnSpPr>
            <p:spPr>
              <a:xfrm>
                <a:off x="6434683" y="954806"/>
                <a:ext cx="9875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41" name="组合 40"/>
          <p:cNvGrpSpPr/>
          <p:nvPr/>
        </p:nvGrpSpPr>
        <p:grpSpPr>
          <a:xfrm>
            <a:off x="776583" y="2774052"/>
            <a:ext cx="2632707" cy="1104352"/>
            <a:chOff x="581246" y="2080539"/>
            <a:chExt cx="1974530" cy="828264"/>
          </a:xfrm>
        </p:grpSpPr>
        <p:sp>
          <p:nvSpPr>
            <p:cNvPr id="42" name="TextBox 41"/>
            <p:cNvSpPr txBox="1"/>
            <p:nvPr/>
          </p:nvSpPr>
          <p:spPr>
            <a:xfrm>
              <a:off x="1197366" y="2080539"/>
              <a:ext cx="924772" cy="284742"/>
            </a:xfrm>
            <a:prstGeom prst="rect">
              <a:avLst/>
            </a:prstGeom>
            <a:noFill/>
          </p:spPr>
          <p:txBody>
            <a:bodyPr wrap="none" rtlCol="0">
              <a:spAutoFit/>
            </a:bodyPr>
            <a:lstStyle/>
            <a:p>
              <a:r>
                <a:rPr lang="en-US" altLang="zh-CN" sz="1867" dirty="0">
                  <a:solidFill>
                    <a:schemeClr val="accent1"/>
                  </a:solidFill>
                  <a:ea typeface="微软雅黑" panose="020B0503020204020204" pitchFamily="34" charset="-122"/>
                </a:rPr>
                <a:t>1996-2000</a:t>
              </a:r>
              <a:endParaRPr lang="zh-CN" altLang="en-US" sz="1867" dirty="0">
                <a:solidFill>
                  <a:schemeClr val="accent1"/>
                </a:solidFill>
                <a:ea typeface="微软雅黑" panose="020B0503020204020204" pitchFamily="34" charset="-122"/>
              </a:endParaRPr>
            </a:p>
          </p:txBody>
        </p:sp>
        <p:sp>
          <p:nvSpPr>
            <p:cNvPr id="43" name="TextBox 42"/>
            <p:cNvSpPr txBox="1"/>
            <p:nvPr/>
          </p:nvSpPr>
          <p:spPr>
            <a:xfrm>
              <a:off x="581246" y="2408570"/>
              <a:ext cx="1974530" cy="500233"/>
            </a:xfrm>
            <a:prstGeom prst="rect">
              <a:avLst/>
            </a:prstGeom>
            <a:noFill/>
          </p:spPr>
          <p:txBody>
            <a:bodyPr wrap="square" rtlCol="0">
              <a:spAutoFit/>
            </a:bodyPr>
            <a:lstStyle/>
            <a:p>
              <a:pPr algn="ctr"/>
              <a:r>
                <a:rPr lang="zh-CN" altLang="en-US" sz="1867" dirty="0">
                  <a:solidFill>
                    <a:schemeClr val="bg1">
                      <a:lumMod val="50000"/>
                    </a:schemeClr>
                  </a:solidFill>
                  <a:ea typeface="微软雅黑" panose="020B0503020204020204" pitchFamily="34" charset="-122"/>
                </a:rPr>
                <a:t>单击此处添加您的发展情况内容描述</a:t>
              </a:r>
            </a:p>
          </p:txBody>
        </p:sp>
      </p:grpSp>
      <p:grpSp>
        <p:nvGrpSpPr>
          <p:cNvPr id="44" name="组合 43"/>
          <p:cNvGrpSpPr/>
          <p:nvPr/>
        </p:nvGrpSpPr>
        <p:grpSpPr>
          <a:xfrm>
            <a:off x="1745912" y="3963196"/>
            <a:ext cx="2769133" cy="1067338"/>
            <a:chOff x="1308243" y="2972396"/>
            <a:chExt cx="2076850" cy="800503"/>
          </a:xfrm>
        </p:grpSpPr>
        <p:sp>
          <p:nvSpPr>
            <p:cNvPr id="45" name="TextBox 44"/>
            <p:cNvSpPr txBox="1"/>
            <p:nvPr/>
          </p:nvSpPr>
          <p:spPr>
            <a:xfrm>
              <a:off x="2455905" y="2972396"/>
              <a:ext cx="924773" cy="284742"/>
            </a:xfrm>
            <a:prstGeom prst="rect">
              <a:avLst/>
            </a:prstGeom>
            <a:noFill/>
          </p:spPr>
          <p:txBody>
            <a:bodyPr wrap="none" rtlCol="0">
              <a:spAutoFit/>
            </a:bodyPr>
            <a:lstStyle/>
            <a:p>
              <a:pPr defTabSz="1219170">
                <a:defRPr/>
              </a:pPr>
              <a:r>
                <a:rPr lang="en-US" altLang="zh-CN" sz="1867" kern="0" dirty="0">
                  <a:solidFill>
                    <a:schemeClr val="accent1"/>
                  </a:solidFill>
                  <a:ea typeface="微软雅黑" panose="020B0503020204020204" pitchFamily="34" charset="-122"/>
                </a:rPr>
                <a:t>2000-2002</a:t>
              </a:r>
              <a:endParaRPr lang="zh-CN" altLang="en-US" sz="1867" kern="0" dirty="0">
                <a:solidFill>
                  <a:schemeClr val="accent1"/>
                </a:solidFill>
                <a:ea typeface="微软雅黑" panose="020B0503020204020204" pitchFamily="34" charset="-122"/>
              </a:endParaRPr>
            </a:p>
          </p:txBody>
        </p:sp>
        <p:sp>
          <p:nvSpPr>
            <p:cNvPr id="46" name="TextBox 45"/>
            <p:cNvSpPr txBox="1"/>
            <p:nvPr/>
          </p:nvSpPr>
          <p:spPr>
            <a:xfrm>
              <a:off x="1308243" y="3272666"/>
              <a:ext cx="2076850" cy="500233"/>
            </a:xfrm>
            <a:prstGeom prst="rect">
              <a:avLst/>
            </a:prstGeom>
            <a:noFill/>
          </p:spPr>
          <p:txBody>
            <a:bodyPr wrap="square" rtlCol="0">
              <a:spAutoFit/>
            </a:bodyPr>
            <a:lstStyle/>
            <a:p>
              <a:pPr algn="ctr"/>
              <a:r>
                <a:rPr lang="zh-CN" altLang="en-US" sz="1867" dirty="0">
                  <a:solidFill>
                    <a:schemeClr val="bg1">
                      <a:lumMod val="50000"/>
                    </a:schemeClr>
                  </a:solidFill>
                  <a:ea typeface="微软雅黑" panose="020B0503020204020204" pitchFamily="34" charset="-122"/>
                </a:rPr>
                <a:t>单击此处添加您的发展情况内容描述</a:t>
              </a:r>
            </a:p>
          </p:txBody>
        </p:sp>
      </p:grpSp>
      <p:grpSp>
        <p:nvGrpSpPr>
          <p:cNvPr id="47" name="组合 46"/>
          <p:cNvGrpSpPr/>
          <p:nvPr/>
        </p:nvGrpSpPr>
        <p:grpSpPr>
          <a:xfrm>
            <a:off x="4640388" y="4389108"/>
            <a:ext cx="3076301" cy="1173358"/>
            <a:chOff x="3479100" y="3291830"/>
            <a:chExt cx="2307226" cy="880018"/>
          </a:xfrm>
        </p:grpSpPr>
        <p:sp>
          <p:nvSpPr>
            <p:cNvPr id="48" name="TextBox 47"/>
            <p:cNvSpPr txBox="1"/>
            <p:nvPr/>
          </p:nvSpPr>
          <p:spPr>
            <a:xfrm>
              <a:off x="4059062" y="3291830"/>
              <a:ext cx="924773" cy="284742"/>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0" i="0" u="none" strike="noStrike" kern="0" cap="none" spc="0" normalizeH="0" baseline="0">
                  <a:ln>
                    <a:noFill/>
                  </a:ln>
                  <a:solidFill>
                    <a:schemeClr val="accent1"/>
                  </a:solidFill>
                  <a:effectLst/>
                  <a:uLnTx/>
                  <a:uFillTx/>
                </a:defRPr>
              </a:lvl1pPr>
            </a:lstStyle>
            <a:p>
              <a:r>
                <a:rPr lang="en-US" altLang="zh-CN" sz="1867" dirty="0">
                  <a:ea typeface="微软雅黑" panose="020B0503020204020204" pitchFamily="34" charset="-122"/>
                </a:rPr>
                <a:t>2002-2008</a:t>
              </a:r>
              <a:endParaRPr lang="zh-CN" altLang="en-US" sz="1867" dirty="0">
                <a:ea typeface="微软雅黑" panose="020B0503020204020204" pitchFamily="34" charset="-122"/>
              </a:endParaRPr>
            </a:p>
          </p:txBody>
        </p:sp>
        <p:sp>
          <p:nvSpPr>
            <p:cNvPr id="49" name="TextBox 48"/>
            <p:cNvSpPr txBox="1"/>
            <p:nvPr/>
          </p:nvSpPr>
          <p:spPr>
            <a:xfrm>
              <a:off x="3479100" y="3671615"/>
              <a:ext cx="2307226" cy="500233"/>
            </a:xfrm>
            <a:prstGeom prst="rect">
              <a:avLst/>
            </a:prstGeom>
            <a:noFill/>
          </p:spPr>
          <p:txBody>
            <a:bodyPr wrap="square" rtlCol="0">
              <a:spAutoFit/>
            </a:bodyPr>
            <a:lstStyle>
              <a:defPPr>
                <a:defRPr lang="zh-CN"/>
              </a:defPPr>
              <a:lvl1pPr algn="ctr">
                <a:defRPr sz="1400">
                  <a:solidFill>
                    <a:schemeClr val="bg1">
                      <a:lumMod val="50000"/>
                    </a:schemeClr>
                  </a:solidFill>
                </a:defRPr>
              </a:lvl1pPr>
            </a:lstStyle>
            <a:p>
              <a:r>
                <a:rPr lang="zh-CN" altLang="en-US" sz="1867" dirty="0">
                  <a:ea typeface="微软雅黑" panose="020B0503020204020204" pitchFamily="34" charset="-122"/>
                </a:rPr>
                <a:t>单击此处添加您的发展情况内容描述</a:t>
              </a:r>
            </a:p>
          </p:txBody>
        </p:sp>
      </p:grpSp>
      <p:grpSp>
        <p:nvGrpSpPr>
          <p:cNvPr id="50" name="组合 49"/>
          <p:cNvGrpSpPr/>
          <p:nvPr/>
        </p:nvGrpSpPr>
        <p:grpSpPr>
          <a:xfrm>
            <a:off x="7637726" y="3882729"/>
            <a:ext cx="3164384" cy="1147031"/>
            <a:chOff x="5727104" y="2912045"/>
            <a:chExt cx="2373288" cy="860273"/>
          </a:xfrm>
        </p:grpSpPr>
        <p:sp>
          <p:nvSpPr>
            <p:cNvPr id="51" name="TextBox 50"/>
            <p:cNvSpPr txBox="1"/>
            <p:nvPr/>
          </p:nvSpPr>
          <p:spPr>
            <a:xfrm>
              <a:off x="5765181" y="2912045"/>
              <a:ext cx="924773" cy="284742"/>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0" i="0" u="none" strike="noStrike" kern="0" cap="none" spc="0" normalizeH="0" baseline="0">
                  <a:ln>
                    <a:noFill/>
                  </a:ln>
                  <a:solidFill>
                    <a:schemeClr val="accent1"/>
                  </a:solidFill>
                  <a:effectLst/>
                  <a:uLnTx/>
                  <a:uFillTx/>
                </a:defRPr>
              </a:lvl1pPr>
            </a:lstStyle>
            <a:p>
              <a:r>
                <a:rPr lang="en-US" altLang="zh-CN" sz="1867" dirty="0">
                  <a:ea typeface="微软雅黑" panose="020B0503020204020204" pitchFamily="34" charset="-122"/>
                </a:rPr>
                <a:t>2008-2012</a:t>
              </a:r>
              <a:endParaRPr lang="zh-CN" altLang="en-US" sz="1867" dirty="0">
                <a:ea typeface="微软雅黑" panose="020B0503020204020204" pitchFamily="34" charset="-122"/>
              </a:endParaRPr>
            </a:p>
          </p:txBody>
        </p:sp>
        <p:sp>
          <p:nvSpPr>
            <p:cNvPr id="52" name="TextBox 51"/>
            <p:cNvSpPr txBox="1"/>
            <p:nvPr/>
          </p:nvSpPr>
          <p:spPr>
            <a:xfrm>
              <a:off x="5727104" y="3272085"/>
              <a:ext cx="2373288" cy="500233"/>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400" b="0" i="0" u="none" strike="noStrike" kern="0" cap="none" spc="0" normalizeH="0" baseline="0">
                  <a:ln>
                    <a:noFill/>
                  </a:ln>
                  <a:solidFill>
                    <a:schemeClr val="bg1">
                      <a:lumMod val="50000"/>
                    </a:schemeClr>
                  </a:solidFill>
                  <a:effectLst/>
                  <a:uLnTx/>
                  <a:uFillTx/>
                </a:defRPr>
              </a:lvl1pPr>
            </a:lstStyle>
            <a:p>
              <a:r>
                <a:rPr lang="zh-CN" altLang="en-US" sz="1867" dirty="0">
                  <a:ea typeface="微软雅黑" panose="020B0503020204020204" pitchFamily="34" charset="-122"/>
                </a:rPr>
                <a:t>单击此处添加您的发展情况内容描述</a:t>
              </a:r>
            </a:p>
          </p:txBody>
        </p:sp>
      </p:grpSp>
      <p:grpSp>
        <p:nvGrpSpPr>
          <p:cNvPr id="53" name="组合 52"/>
          <p:cNvGrpSpPr/>
          <p:nvPr/>
        </p:nvGrpSpPr>
        <p:grpSpPr>
          <a:xfrm>
            <a:off x="8881897" y="2730600"/>
            <a:ext cx="2976331" cy="1243042"/>
            <a:chOff x="6660232" y="2047949"/>
            <a:chExt cx="2232248" cy="932281"/>
          </a:xfrm>
        </p:grpSpPr>
        <p:sp>
          <p:nvSpPr>
            <p:cNvPr id="54" name="TextBox 53"/>
            <p:cNvSpPr txBox="1"/>
            <p:nvPr/>
          </p:nvSpPr>
          <p:spPr>
            <a:xfrm>
              <a:off x="6873832" y="2047949"/>
              <a:ext cx="924772" cy="284742"/>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tabLst/>
                <a:defRPr kumimoji="0" sz="1400" b="0" i="0" u="none" strike="noStrike" kern="0" cap="none" spc="0" normalizeH="0" baseline="0">
                  <a:ln>
                    <a:noFill/>
                  </a:ln>
                  <a:solidFill>
                    <a:schemeClr val="accent1"/>
                  </a:solidFill>
                  <a:effectLst/>
                  <a:uLnTx/>
                  <a:uFillTx/>
                </a:defRPr>
              </a:lvl1pPr>
            </a:lstStyle>
            <a:p>
              <a:r>
                <a:rPr lang="en-US" altLang="zh-CN" sz="1867" dirty="0">
                  <a:ea typeface="微软雅黑" panose="020B0503020204020204" pitchFamily="34" charset="-122"/>
                </a:rPr>
                <a:t>2012-2015</a:t>
              </a:r>
              <a:endParaRPr lang="zh-CN" altLang="en-US" sz="1867" dirty="0">
                <a:ea typeface="微软雅黑" panose="020B0503020204020204" pitchFamily="34" charset="-122"/>
              </a:endParaRPr>
            </a:p>
          </p:txBody>
        </p:sp>
        <p:sp>
          <p:nvSpPr>
            <p:cNvPr id="55" name="TextBox 54"/>
            <p:cNvSpPr txBox="1"/>
            <p:nvPr/>
          </p:nvSpPr>
          <p:spPr>
            <a:xfrm>
              <a:off x="6660232" y="2479997"/>
              <a:ext cx="2232248" cy="500233"/>
            </a:xfrm>
            <a:prstGeom prst="rect">
              <a:avLst/>
            </a:prstGeom>
            <a:noFill/>
          </p:spPr>
          <p:txBody>
            <a:bodyPr wrap="square" rtlCol="0">
              <a:spAutoFit/>
            </a:bodyPr>
            <a:lstStyle>
              <a:defPPr>
                <a:defRPr lang="zh-CN"/>
              </a:defPPr>
              <a:lvl1pPr algn="ctr">
                <a:defRPr sz="1400">
                  <a:solidFill>
                    <a:schemeClr val="bg1">
                      <a:lumMod val="50000"/>
                    </a:schemeClr>
                  </a:solidFill>
                </a:defRPr>
              </a:lvl1pPr>
            </a:lstStyle>
            <a:p>
              <a:r>
                <a:rPr lang="zh-CN" altLang="en-US" sz="1867" dirty="0">
                  <a:ea typeface="微软雅黑" panose="020B0503020204020204" pitchFamily="34" charset="-122"/>
                </a:rPr>
                <a:t>单击此处添加您的发展情况内容描述</a:t>
              </a:r>
            </a:p>
          </p:txBody>
        </p:sp>
      </p:grpSp>
      <p:cxnSp>
        <p:nvCxnSpPr>
          <p:cNvPr id="56" name="直接连接符 55"/>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58" name="文本框 57"/>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59" name="文本框 58"/>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212142739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right)">
                                      <p:cBhvr>
                                        <p:cTn id="22" dur="500"/>
                                        <p:tgtEl>
                                          <p:spTgt spid="41"/>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p:cTn id="26" dur="500" fill="hold"/>
                                        <p:tgtEl>
                                          <p:spTgt spid="27"/>
                                        </p:tgtEl>
                                        <p:attrNameLst>
                                          <p:attrName>ppt_w</p:attrName>
                                        </p:attrNameLst>
                                      </p:cBhvr>
                                      <p:tavLst>
                                        <p:tav tm="0">
                                          <p:val>
                                            <p:fltVal val="0"/>
                                          </p:val>
                                        </p:tav>
                                        <p:tav tm="100000">
                                          <p:val>
                                            <p:strVal val="#ppt_w"/>
                                          </p:val>
                                        </p:tav>
                                      </p:tavLst>
                                    </p:anim>
                                    <p:anim calcmode="lin" valueType="num">
                                      <p:cBhvr>
                                        <p:cTn id="27" dur="500" fill="hold"/>
                                        <p:tgtEl>
                                          <p:spTgt spid="27"/>
                                        </p:tgtEl>
                                        <p:attrNameLst>
                                          <p:attrName>ppt_h</p:attrName>
                                        </p:attrNameLst>
                                      </p:cBhvr>
                                      <p:tavLst>
                                        <p:tav tm="0">
                                          <p:val>
                                            <p:fltVal val="0"/>
                                          </p:val>
                                        </p:tav>
                                        <p:tav tm="100000">
                                          <p:val>
                                            <p:strVal val="#ppt_h"/>
                                          </p:val>
                                        </p:tav>
                                      </p:tavLst>
                                    </p:anim>
                                    <p:animEffect transition="in" filter="fade">
                                      <p:cBhvr>
                                        <p:cTn id="28" dur="500"/>
                                        <p:tgtEl>
                                          <p:spTgt spid="27"/>
                                        </p:tgtEl>
                                      </p:cBhvr>
                                    </p:animEffect>
                                  </p:childTnLst>
                                </p:cTn>
                              </p:par>
                            </p:childTnLst>
                          </p:cTn>
                        </p:par>
                        <p:par>
                          <p:cTn id="29" fill="hold">
                            <p:stCondLst>
                              <p:cond delay="2500"/>
                            </p:stCondLst>
                            <p:childTnLst>
                              <p:par>
                                <p:cTn id="30" presetID="22" presetClass="entr" presetSubtype="2"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right)">
                                      <p:cBhvr>
                                        <p:cTn id="32" dur="500"/>
                                        <p:tgtEl>
                                          <p:spTgt spid="44"/>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up)">
                                      <p:cBhvr>
                                        <p:cTn id="40" dur="500"/>
                                        <p:tgtEl>
                                          <p:spTgt spid="47"/>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4500"/>
                            </p:stCondLst>
                            <p:childTnLst>
                              <p:par>
                                <p:cTn id="46" presetID="22" presetClass="entr" presetSubtype="1" fill="hold"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ipe(up)">
                                      <p:cBhvr>
                                        <p:cTn id="48" dur="500"/>
                                        <p:tgtEl>
                                          <p:spTgt spid="50"/>
                                        </p:tgtEl>
                                      </p:cBhvr>
                                    </p:animEffect>
                                  </p:childTnLst>
                                </p:cTn>
                              </p:par>
                            </p:childTnLst>
                          </p:cTn>
                        </p:par>
                        <p:par>
                          <p:cTn id="49" fill="hold">
                            <p:stCondLst>
                              <p:cond delay="5000"/>
                            </p:stCondLst>
                            <p:childTnLst>
                              <p:par>
                                <p:cTn id="50" presetID="10" presetClass="entr" presetSubtype="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left)">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4030195" y="1849725"/>
            <a:ext cx="2008507" cy="2008507"/>
            <a:chOff x="3021455" y="1513791"/>
            <a:chExt cx="1506380" cy="1506380"/>
          </a:xfrm>
        </p:grpSpPr>
        <p:sp>
          <p:nvSpPr>
            <p:cNvPr id="4" name="椭圆 3"/>
            <p:cNvSpPr/>
            <p:nvPr/>
          </p:nvSpPr>
          <p:spPr>
            <a:xfrm>
              <a:off x="3021455" y="1513791"/>
              <a:ext cx="1506380" cy="1506380"/>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5" name="椭圆 4"/>
            <p:cNvSpPr/>
            <p:nvPr/>
          </p:nvSpPr>
          <p:spPr>
            <a:xfrm>
              <a:off x="3184413" y="1676748"/>
              <a:ext cx="1180464" cy="1180466"/>
            </a:xfrm>
            <a:prstGeom prst="ellipse">
              <a:avLst/>
            </a:prstGeom>
            <a:gradFill flip="none" rotWithShape="1">
              <a:gsLst>
                <a:gs pos="36000">
                  <a:schemeClr val="bg1">
                    <a:lumMod val="95000"/>
                  </a:schemeClr>
                </a:gs>
                <a:gs pos="100000">
                  <a:schemeClr val="bg1">
                    <a:lumMod val="75000"/>
                  </a:schemeClr>
                </a:gs>
              </a:gsLst>
              <a:lin ang="18900000" scaled="1"/>
              <a:tileRect/>
            </a:gradFill>
            <a:ln w="28575">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sp>
          <p:nvSpPr>
            <p:cNvPr id="6" name="KSO_Shape"/>
            <p:cNvSpPr>
              <a:spLocks/>
            </p:cNvSpPr>
            <p:nvPr/>
          </p:nvSpPr>
          <p:spPr bwMode="auto">
            <a:xfrm>
              <a:off x="3491880" y="1972392"/>
              <a:ext cx="516878" cy="575374"/>
            </a:xfrm>
            <a:custGeom>
              <a:avLst/>
              <a:gdLst>
                <a:gd name="T0" fmla="*/ 324081616 w 7313"/>
                <a:gd name="T1" fmla="*/ 0 h 8141"/>
                <a:gd name="T2" fmla="*/ 339365365 w 7313"/>
                <a:gd name="T3" fmla="*/ 6789765 h 8141"/>
                <a:gd name="T4" fmla="*/ 339639393 w 7313"/>
                <a:gd name="T5" fmla="*/ 26009182 h 8141"/>
                <a:gd name="T6" fmla="*/ 326382416 w 7313"/>
                <a:gd name="T7" fmla="*/ 33127484 h 8141"/>
                <a:gd name="T8" fmla="*/ 340954068 w 7313"/>
                <a:gd name="T9" fmla="*/ 36139074 h 8141"/>
                <a:gd name="T10" fmla="*/ 364619402 w 7313"/>
                <a:gd name="T11" fmla="*/ 25187839 h 8141"/>
                <a:gd name="T12" fmla="*/ 386367247 w 7313"/>
                <a:gd name="T13" fmla="*/ 35591512 h 8141"/>
                <a:gd name="T14" fmla="*/ 395296418 w 7313"/>
                <a:gd name="T15" fmla="*/ 52018598 h 8141"/>
                <a:gd name="T16" fmla="*/ 400445838 w 7313"/>
                <a:gd name="T17" fmla="*/ 76604119 h 8141"/>
                <a:gd name="T18" fmla="*/ 386257496 w 7313"/>
                <a:gd name="T19" fmla="*/ 111593547 h 8141"/>
                <a:gd name="T20" fmla="*/ 345555668 w 7313"/>
                <a:gd name="T21" fmla="*/ 148663476 h 8141"/>
                <a:gd name="T22" fmla="*/ 311043908 w 7313"/>
                <a:gd name="T23" fmla="*/ 169525578 h 8141"/>
                <a:gd name="T24" fmla="*/ 317288969 w 7313"/>
                <a:gd name="T25" fmla="*/ 180531569 h 8141"/>
                <a:gd name="T26" fmla="*/ 326053864 w 7313"/>
                <a:gd name="T27" fmla="*/ 197177679 h 8141"/>
                <a:gd name="T28" fmla="*/ 312523094 w 7313"/>
                <a:gd name="T29" fmla="*/ 210154892 h 8141"/>
                <a:gd name="T30" fmla="*/ 284584946 w 7313"/>
                <a:gd name="T31" fmla="*/ 217985025 h 8141"/>
                <a:gd name="T32" fmla="*/ 253798179 w 7313"/>
                <a:gd name="T33" fmla="*/ 242515790 h 8141"/>
                <a:gd name="T34" fmla="*/ 237473548 w 7313"/>
                <a:gd name="T35" fmla="*/ 260530805 h 8141"/>
                <a:gd name="T36" fmla="*/ 245855132 w 7313"/>
                <a:gd name="T37" fmla="*/ 279093147 h 8141"/>
                <a:gd name="T38" fmla="*/ 233091217 w 7313"/>
                <a:gd name="T39" fmla="*/ 290975236 h 8141"/>
                <a:gd name="T40" fmla="*/ 229914045 w 7313"/>
                <a:gd name="T41" fmla="*/ 321529181 h 8141"/>
                <a:gd name="T42" fmla="*/ 254620027 w 7313"/>
                <a:gd name="T43" fmla="*/ 354656899 h 8141"/>
                <a:gd name="T44" fmla="*/ 266069032 w 7313"/>
                <a:gd name="T45" fmla="*/ 365827158 h 8141"/>
                <a:gd name="T46" fmla="*/ 282284147 w 7313"/>
                <a:gd name="T47" fmla="*/ 389974630 h 8141"/>
                <a:gd name="T48" fmla="*/ 284913498 w 7313"/>
                <a:gd name="T49" fmla="*/ 407441849 h 8141"/>
                <a:gd name="T50" fmla="*/ 290720256 w 7313"/>
                <a:gd name="T51" fmla="*/ 422061981 h 8141"/>
                <a:gd name="T52" fmla="*/ 274340866 w 7313"/>
                <a:gd name="T53" fmla="*/ 434984438 h 8141"/>
                <a:gd name="T54" fmla="*/ 211014586 w 7313"/>
                <a:gd name="T55" fmla="*/ 445552379 h 8141"/>
                <a:gd name="T56" fmla="*/ 137499219 w 7313"/>
                <a:gd name="T57" fmla="*/ 438324565 h 8141"/>
                <a:gd name="T58" fmla="*/ 111423568 w 7313"/>
                <a:gd name="T59" fmla="*/ 425894913 h 8141"/>
                <a:gd name="T60" fmla="*/ 115751374 w 7313"/>
                <a:gd name="T61" fmla="*/ 407551362 h 8141"/>
                <a:gd name="T62" fmla="*/ 118654753 w 7313"/>
                <a:gd name="T63" fmla="*/ 389810362 h 8141"/>
                <a:gd name="T64" fmla="*/ 134650599 w 7313"/>
                <a:gd name="T65" fmla="*/ 365443865 h 8141"/>
                <a:gd name="T66" fmla="*/ 146318873 w 7313"/>
                <a:gd name="T67" fmla="*/ 354383118 h 8141"/>
                <a:gd name="T68" fmla="*/ 170860579 w 7313"/>
                <a:gd name="T69" fmla="*/ 321310156 h 8141"/>
                <a:gd name="T70" fmla="*/ 165984952 w 7313"/>
                <a:gd name="T71" fmla="*/ 290372919 h 8141"/>
                <a:gd name="T72" fmla="*/ 154700223 w 7313"/>
                <a:gd name="T73" fmla="*/ 275479240 h 8141"/>
                <a:gd name="T74" fmla="*/ 165218097 w 7313"/>
                <a:gd name="T75" fmla="*/ 257354713 h 8141"/>
                <a:gd name="T76" fmla="*/ 145004197 w 7313"/>
                <a:gd name="T77" fmla="*/ 241475423 h 8141"/>
                <a:gd name="T78" fmla="*/ 114710492 w 7313"/>
                <a:gd name="T79" fmla="*/ 216287583 h 8141"/>
                <a:gd name="T80" fmla="*/ 88689599 w 7313"/>
                <a:gd name="T81" fmla="*/ 210319160 h 8141"/>
                <a:gd name="T82" fmla="*/ 75158829 w 7313"/>
                <a:gd name="T83" fmla="*/ 199203657 h 8141"/>
                <a:gd name="T84" fmla="*/ 81403890 w 7313"/>
                <a:gd name="T85" fmla="*/ 181900473 h 8141"/>
                <a:gd name="T86" fmla="*/ 92469585 w 7313"/>
                <a:gd name="T87" fmla="*/ 173796559 h 8141"/>
                <a:gd name="T88" fmla="*/ 63545314 w 7313"/>
                <a:gd name="T89" fmla="*/ 152934458 h 8141"/>
                <a:gd name="T90" fmla="*/ 18351404 w 7313"/>
                <a:gd name="T91" fmla="*/ 116904896 h 8141"/>
                <a:gd name="T92" fmla="*/ 602579 w 7313"/>
                <a:gd name="T93" fmla="*/ 79889490 h 8141"/>
                <a:gd name="T94" fmla="*/ 5039902 w 7313"/>
                <a:gd name="T95" fmla="*/ 52675672 h 8141"/>
                <a:gd name="T96" fmla="*/ 12654398 w 7313"/>
                <a:gd name="T97" fmla="*/ 39205653 h 8141"/>
                <a:gd name="T98" fmla="*/ 30896284 w 7313"/>
                <a:gd name="T99" fmla="*/ 25625889 h 8141"/>
                <a:gd name="T100" fmla="*/ 57026460 w 7313"/>
                <a:gd name="T101" fmla="*/ 32744191 h 8141"/>
                <a:gd name="T102" fmla="*/ 78171725 w 7313"/>
                <a:gd name="T103" fmla="*/ 41067363 h 8141"/>
                <a:gd name="T104" fmla="*/ 60751686 w 7313"/>
                <a:gd name="T105" fmla="*/ 25461620 h 8141"/>
                <a:gd name="T106" fmla="*/ 62559424 w 7313"/>
                <a:gd name="T107" fmla="*/ 5366105 h 8141"/>
                <a:gd name="T108" fmla="*/ 53246708 w 7313"/>
                <a:gd name="T109" fmla="*/ 102722814 h 8141"/>
                <a:gd name="T110" fmla="*/ 87046372 w 7313"/>
                <a:gd name="T111" fmla="*/ 132455649 h 8141"/>
                <a:gd name="T112" fmla="*/ 65079258 w 7313"/>
                <a:gd name="T113" fmla="*/ 79287172 h 8141"/>
                <a:gd name="T114" fmla="*/ 51164944 w 7313"/>
                <a:gd name="T115" fmla="*/ 85803156 h 8141"/>
                <a:gd name="T116" fmla="*/ 315042928 w 7313"/>
                <a:gd name="T117" fmla="*/ 102558545 h 8141"/>
                <a:gd name="T118" fmla="*/ 341228096 w 7313"/>
                <a:gd name="T119" fmla="*/ 111319533 h 8141"/>
                <a:gd name="T120" fmla="*/ 350759846 w 7313"/>
                <a:gd name="T121" fmla="*/ 89252795 h 8141"/>
                <a:gd name="T122" fmla="*/ 341611406 w 7313"/>
                <a:gd name="T123" fmla="*/ 79068147 h 81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313" h="8141">
                  <a:moveTo>
                    <a:pt x="1162" y="79"/>
                  </a:moveTo>
                  <a:lnTo>
                    <a:pt x="1162" y="79"/>
                  </a:lnTo>
                  <a:lnTo>
                    <a:pt x="1173" y="69"/>
                  </a:lnTo>
                  <a:lnTo>
                    <a:pt x="1185" y="60"/>
                  </a:lnTo>
                  <a:lnTo>
                    <a:pt x="1198" y="51"/>
                  </a:lnTo>
                  <a:lnTo>
                    <a:pt x="1211" y="42"/>
                  </a:lnTo>
                  <a:lnTo>
                    <a:pt x="1224" y="35"/>
                  </a:lnTo>
                  <a:lnTo>
                    <a:pt x="1238" y="28"/>
                  </a:lnTo>
                  <a:lnTo>
                    <a:pt x="1252" y="23"/>
                  </a:lnTo>
                  <a:lnTo>
                    <a:pt x="1266" y="17"/>
                  </a:lnTo>
                  <a:lnTo>
                    <a:pt x="1282" y="13"/>
                  </a:lnTo>
                  <a:lnTo>
                    <a:pt x="1296" y="10"/>
                  </a:lnTo>
                  <a:lnTo>
                    <a:pt x="1326" y="4"/>
                  </a:lnTo>
                  <a:lnTo>
                    <a:pt x="1357" y="1"/>
                  </a:lnTo>
                  <a:lnTo>
                    <a:pt x="1388" y="0"/>
                  </a:lnTo>
                  <a:lnTo>
                    <a:pt x="5916" y="0"/>
                  </a:lnTo>
                  <a:lnTo>
                    <a:pt x="5936" y="0"/>
                  </a:lnTo>
                  <a:lnTo>
                    <a:pt x="5954" y="0"/>
                  </a:lnTo>
                  <a:lnTo>
                    <a:pt x="5973" y="2"/>
                  </a:lnTo>
                  <a:lnTo>
                    <a:pt x="5992" y="4"/>
                  </a:lnTo>
                  <a:lnTo>
                    <a:pt x="6011" y="8"/>
                  </a:lnTo>
                  <a:lnTo>
                    <a:pt x="6029" y="13"/>
                  </a:lnTo>
                  <a:lnTo>
                    <a:pt x="6048" y="18"/>
                  </a:lnTo>
                  <a:lnTo>
                    <a:pt x="6065" y="25"/>
                  </a:lnTo>
                  <a:lnTo>
                    <a:pt x="6083" y="31"/>
                  </a:lnTo>
                  <a:lnTo>
                    <a:pt x="6099" y="40"/>
                  </a:lnTo>
                  <a:lnTo>
                    <a:pt x="6115" y="50"/>
                  </a:lnTo>
                  <a:lnTo>
                    <a:pt x="6132" y="61"/>
                  </a:lnTo>
                  <a:lnTo>
                    <a:pt x="6146" y="72"/>
                  </a:lnTo>
                  <a:lnTo>
                    <a:pt x="6160" y="85"/>
                  </a:lnTo>
                  <a:lnTo>
                    <a:pt x="6173" y="99"/>
                  </a:lnTo>
                  <a:lnTo>
                    <a:pt x="6186" y="113"/>
                  </a:lnTo>
                  <a:lnTo>
                    <a:pt x="6195" y="124"/>
                  </a:lnTo>
                  <a:lnTo>
                    <a:pt x="6202" y="136"/>
                  </a:lnTo>
                  <a:lnTo>
                    <a:pt x="6210" y="148"/>
                  </a:lnTo>
                  <a:lnTo>
                    <a:pt x="6216" y="160"/>
                  </a:lnTo>
                  <a:lnTo>
                    <a:pt x="6223" y="172"/>
                  </a:lnTo>
                  <a:lnTo>
                    <a:pt x="6228" y="185"/>
                  </a:lnTo>
                  <a:lnTo>
                    <a:pt x="6238" y="211"/>
                  </a:lnTo>
                  <a:lnTo>
                    <a:pt x="6245" y="237"/>
                  </a:lnTo>
                  <a:lnTo>
                    <a:pt x="6249" y="264"/>
                  </a:lnTo>
                  <a:lnTo>
                    <a:pt x="6251" y="292"/>
                  </a:lnTo>
                  <a:lnTo>
                    <a:pt x="6251" y="319"/>
                  </a:lnTo>
                  <a:lnTo>
                    <a:pt x="6249" y="348"/>
                  </a:lnTo>
                  <a:lnTo>
                    <a:pt x="6243" y="375"/>
                  </a:lnTo>
                  <a:lnTo>
                    <a:pt x="6236" y="401"/>
                  </a:lnTo>
                  <a:lnTo>
                    <a:pt x="6226" y="427"/>
                  </a:lnTo>
                  <a:lnTo>
                    <a:pt x="6221" y="439"/>
                  </a:lnTo>
                  <a:lnTo>
                    <a:pt x="6214" y="452"/>
                  </a:lnTo>
                  <a:lnTo>
                    <a:pt x="6208" y="464"/>
                  </a:lnTo>
                  <a:lnTo>
                    <a:pt x="6200" y="475"/>
                  </a:lnTo>
                  <a:lnTo>
                    <a:pt x="6191" y="487"/>
                  </a:lnTo>
                  <a:lnTo>
                    <a:pt x="6183" y="498"/>
                  </a:lnTo>
                  <a:lnTo>
                    <a:pt x="6173" y="508"/>
                  </a:lnTo>
                  <a:lnTo>
                    <a:pt x="6163" y="517"/>
                  </a:lnTo>
                  <a:lnTo>
                    <a:pt x="6151" y="530"/>
                  </a:lnTo>
                  <a:lnTo>
                    <a:pt x="6137" y="542"/>
                  </a:lnTo>
                  <a:lnTo>
                    <a:pt x="6123" y="552"/>
                  </a:lnTo>
                  <a:lnTo>
                    <a:pt x="6109" y="562"/>
                  </a:lnTo>
                  <a:lnTo>
                    <a:pt x="6093" y="571"/>
                  </a:lnTo>
                  <a:lnTo>
                    <a:pt x="6077" y="578"/>
                  </a:lnTo>
                  <a:lnTo>
                    <a:pt x="6061" y="585"/>
                  </a:lnTo>
                  <a:lnTo>
                    <a:pt x="6045" y="590"/>
                  </a:lnTo>
                  <a:lnTo>
                    <a:pt x="6027" y="594"/>
                  </a:lnTo>
                  <a:lnTo>
                    <a:pt x="6010" y="599"/>
                  </a:lnTo>
                  <a:lnTo>
                    <a:pt x="5992" y="602"/>
                  </a:lnTo>
                  <a:lnTo>
                    <a:pt x="5975" y="604"/>
                  </a:lnTo>
                  <a:lnTo>
                    <a:pt x="5958" y="605"/>
                  </a:lnTo>
                  <a:lnTo>
                    <a:pt x="5939" y="606"/>
                  </a:lnTo>
                  <a:lnTo>
                    <a:pt x="5922" y="606"/>
                  </a:lnTo>
                  <a:lnTo>
                    <a:pt x="5904" y="606"/>
                  </a:lnTo>
                  <a:lnTo>
                    <a:pt x="5870" y="894"/>
                  </a:lnTo>
                  <a:lnTo>
                    <a:pt x="5908" y="876"/>
                  </a:lnTo>
                  <a:lnTo>
                    <a:pt x="5947" y="858"/>
                  </a:lnTo>
                  <a:lnTo>
                    <a:pt x="5985" y="840"/>
                  </a:lnTo>
                  <a:lnTo>
                    <a:pt x="6024" y="824"/>
                  </a:lnTo>
                  <a:lnTo>
                    <a:pt x="6103" y="793"/>
                  </a:lnTo>
                  <a:lnTo>
                    <a:pt x="6183" y="764"/>
                  </a:lnTo>
                  <a:lnTo>
                    <a:pt x="6186" y="750"/>
                  </a:lnTo>
                  <a:lnTo>
                    <a:pt x="6189" y="737"/>
                  </a:lnTo>
                  <a:lnTo>
                    <a:pt x="6199" y="710"/>
                  </a:lnTo>
                  <a:lnTo>
                    <a:pt x="6210" y="685"/>
                  </a:lnTo>
                  <a:lnTo>
                    <a:pt x="6224" y="660"/>
                  </a:lnTo>
                  <a:lnTo>
                    <a:pt x="6239" y="637"/>
                  </a:lnTo>
                  <a:lnTo>
                    <a:pt x="6255" y="615"/>
                  </a:lnTo>
                  <a:lnTo>
                    <a:pt x="6274" y="594"/>
                  </a:lnTo>
                  <a:lnTo>
                    <a:pt x="6295" y="576"/>
                  </a:lnTo>
                  <a:lnTo>
                    <a:pt x="6316" y="558"/>
                  </a:lnTo>
                  <a:lnTo>
                    <a:pt x="6339" y="541"/>
                  </a:lnTo>
                  <a:lnTo>
                    <a:pt x="6363" y="527"/>
                  </a:lnTo>
                  <a:lnTo>
                    <a:pt x="6387" y="514"/>
                  </a:lnTo>
                  <a:lnTo>
                    <a:pt x="6413" y="502"/>
                  </a:lnTo>
                  <a:lnTo>
                    <a:pt x="6439" y="491"/>
                  </a:lnTo>
                  <a:lnTo>
                    <a:pt x="6465" y="483"/>
                  </a:lnTo>
                  <a:lnTo>
                    <a:pt x="6492" y="476"/>
                  </a:lnTo>
                  <a:lnTo>
                    <a:pt x="6524" y="469"/>
                  </a:lnTo>
                  <a:lnTo>
                    <a:pt x="6556" y="465"/>
                  </a:lnTo>
                  <a:lnTo>
                    <a:pt x="6590" y="462"/>
                  </a:lnTo>
                  <a:lnTo>
                    <a:pt x="6623" y="460"/>
                  </a:lnTo>
                  <a:lnTo>
                    <a:pt x="6656" y="460"/>
                  </a:lnTo>
                  <a:lnTo>
                    <a:pt x="6690" y="461"/>
                  </a:lnTo>
                  <a:lnTo>
                    <a:pt x="6723" y="464"/>
                  </a:lnTo>
                  <a:lnTo>
                    <a:pt x="6755" y="469"/>
                  </a:lnTo>
                  <a:lnTo>
                    <a:pt x="6788" y="476"/>
                  </a:lnTo>
                  <a:lnTo>
                    <a:pt x="6820" y="485"/>
                  </a:lnTo>
                  <a:lnTo>
                    <a:pt x="6851" y="496"/>
                  </a:lnTo>
                  <a:lnTo>
                    <a:pt x="6881" y="508"/>
                  </a:lnTo>
                  <a:lnTo>
                    <a:pt x="6911" y="523"/>
                  </a:lnTo>
                  <a:lnTo>
                    <a:pt x="6939" y="539"/>
                  </a:lnTo>
                  <a:lnTo>
                    <a:pt x="6966" y="559"/>
                  </a:lnTo>
                  <a:lnTo>
                    <a:pt x="6979" y="568"/>
                  </a:lnTo>
                  <a:lnTo>
                    <a:pt x="6992" y="579"/>
                  </a:lnTo>
                  <a:lnTo>
                    <a:pt x="7006" y="592"/>
                  </a:lnTo>
                  <a:lnTo>
                    <a:pt x="7020" y="605"/>
                  </a:lnTo>
                  <a:lnTo>
                    <a:pt x="7031" y="619"/>
                  </a:lnTo>
                  <a:lnTo>
                    <a:pt x="7043" y="635"/>
                  </a:lnTo>
                  <a:lnTo>
                    <a:pt x="7053" y="650"/>
                  </a:lnTo>
                  <a:lnTo>
                    <a:pt x="7063" y="666"/>
                  </a:lnTo>
                  <a:lnTo>
                    <a:pt x="7072" y="683"/>
                  </a:lnTo>
                  <a:lnTo>
                    <a:pt x="7079" y="700"/>
                  </a:lnTo>
                  <a:lnTo>
                    <a:pt x="7086" y="717"/>
                  </a:lnTo>
                  <a:lnTo>
                    <a:pt x="7091" y="736"/>
                  </a:lnTo>
                  <a:lnTo>
                    <a:pt x="7095" y="753"/>
                  </a:lnTo>
                  <a:lnTo>
                    <a:pt x="7098" y="772"/>
                  </a:lnTo>
                  <a:lnTo>
                    <a:pt x="7100" y="791"/>
                  </a:lnTo>
                  <a:lnTo>
                    <a:pt x="7100" y="810"/>
                  </a:lnTo>
                  <a:lnTo>
                    <a:pt x="7099" y="828"/>
                  </a:lnTo>
                  <a:lnTo>
                    <a:pt x="7097" y="848"/>
                  </a:lnTo>
                  <a:lnTo>
                    <a:pt x="7121" y="864"/>
                  </a:lnTo>
                  <a:lnTo>
                    <a:pt x="7143" y="881"/>
                  </a:lnTo>
                  <a:lnTo>
                    <a:pt x="7165" y="899"/>
                  </a:lnTo>
                  <a:lnTo>
                    <a:pt x="7187" y="918"/>
                  </a:lnTo>
                  <a:lnTo>
                    <a:pt x="7206" y="939"/>
                  </a:lnTo>
                  <a:lnTo>
                    <a:pt x="7216" y="950"/>
                  </a:lnTo>
                  <a:lnTo>
                    <a:pt x="7225" y="961"/>
                  </a:lnTo>
                  <a:lnTo>
                    <a:pt x="7233" y="973"/>
                  </a:lnTo>
                  <a:lnTo>
                    <a:pt x="7240" y="985"/>
                  </a:lnTo>
                  <a:lnTo>
                    <a:pt x="7247" y="998"/>
                  </a:lnTo>
                  <a:lnTo>
                    <a:pt x="7253" y="1011"/>
                  </a:lnTo>
                  <a:lnTo>
                    <a:pt x="7265" y="1041"/>
                  </a:lnTo>
                  <a:lnTo>
                    <a:pt x="7276" y="1073"/>
                  </a:lnTo>
                  <a:lnTo>
                    <a:pt x="7285" y="1104"/>
                  </a:lnTo>
                  <a:lnTo>
                    <a:pt x="7293" y="1137"/>
                  </a:lnTo>
                  <a:lnTo>
                    <a:pt x="7300" y="1168"/>
                  </a:lnTo>
                  <a:lnTo>
                    <a:pt x="7305" y="1201"/>
                  </a:lnTo>
                  <a:lnTo>
                    <a:pt x="7309" y="1234"/>
                  </a:lnTo>
                  <a:lnTo>
                    <a:pt x="7312" y="1267"/>
                  </a:lnTo>
                  <a:lnTo>
                    <a:pt x="7313" y="1300"/>
                  </a:lnTo>
                  <a:lnTo>
                    <a:pt x="7313" y="1333"/>
                  </a:lnTo>
                  <a:lnTo>
                    <a:pt x="7312" y="1366"/>
                  </a:lnTo>
                  <a:lnTo>
                    <a:pt x="7310" y="1399"/>
                  </a:lnTo>
                  <a:lnTo>
                    <a:pt x="7306" y="1431"/>
                  </a:lnTo>
                  <a:lnTo>
                    <a:pt x="7302" y="1465"/>
                  </a:lnTo>
                  <a:lnTo>
                    <a:pt x="7297" y="1498"/>
                  </a:lnTo>
                  <a:lnTo>
                    <a:pt x="7290" y="1529"/>
                  </a:lnTo>
                  <a:lnTo>
                    <a:pt x="7279" y="1572"/>
                  </a:lnTo>
                  <a:lnTo>
                    <a:pt x="7267" y="1614"/>
                  </a:lnTo>
                  <a:lnTo>
                    <a:pt x="7254" y="1655"/>
                  </a:lnTo>
                  <a:lnTo>
                    <a:pt x="7239" y="1696"/>
                  </a:lnTo>
                  <a:lnTo>
                    <a:pt x="7223" y="1736"/>
                  </a:lnTo>
                  <a:lnTo>
                    <a:pt x="7205" y="1776"/>
                  </a:lnTo>
                  <a:lnTo>
                    <a:pt x="7187" y="1815"/>
                  </a:lnTo>
                  <a:lnTo>
                    <a:pt x="7166" y="1853"/>
                  </a:lnTo>
                  <a:lnTo>
                    <a:pt x="7146" y="1891"/>
                  </a:lnTo>
                  <a:lnTo>
                    <a:pt x="7123" y="1929"/>
                  </a:lnTo>
                  <a:lnTo>
                    <a:pt x="7100" y="1966"/>
                  </a:lnTo>
                  <a:lnTo>
                    <a:pt x="7076" y="2002"/>
                  </a:lnTo>
                  <a:lnTo>
                    <a:pt x="7051" y="2038"/>
                  </a:lnTo>
                  <a:lnTo>
                    <a:pt x="7026" y="2073"/>
                  </a:lnTo>
                  <a:lnTo>
                    <a:pt x="7000" y="2108"/>
                  </a:lnTo>
                  <a:lnTo>
                    <a:pt x="6973" y="2142"/>
                  </a:lnTo>
                  <a:lnTo>
                    <a:pt x="6933" y="2190"/>
                  </a:lnTo>
                  <a:lnTo>
                    <a:pt x="6891" y="2237"/>
                  </a:lnTo>
                  <a:lnTo>
                    <a:pt x="6848" y="2284"/>
                  </a:lnTo>
                  <a:lnTo>
                    <a:pt x="6804" y="2329"/>
                  </a:lnTo>
                  <a:lnTo>
                    <a:pt x="6759" y="2373"/>
                  </a:lnTo>
                  <a:lnTo>
                    <a:pt x="6713" y="2416"/>
                  </a:lnTo>
                  <a:lnTo>
                    <a:pt x="6666" y="2458"/>
                  </a:lnTo>
                  <a:lnTo>
                    <a:pt x="6617" y="2499"/>
                  </a:lnTo>
                  <a:lnTo>
                    <a:pt x="6568" y="2538"/>
                  </a:lnTo>
                  <a:lnTo>
                    <a:pt x="6518" y="2576"/>
                  </a:lnTo>
                  <a:lnTo>
                    <a:pt x="6467" y="2613"/>
                  </a:lnTo>
                  <a:lnTo>
                    <a:pt x="6415" y="2649"/>
                  </a:lnTo>
                  <a:lnTo>
                    <a:pt x="6362" y="2683"/>
                  </a:lnTo>
                  <a:lnTo>
                    <a:pt x="6308" y="2715"/>
                  </a:lnTo>
                  <a:lnTo>
                    <a:pt x="6253" y="2746"/>
                  </a:lnTo>
                  <a:lnTo>
                    <a:pt x="6198" y="2775"/>
                  </a:lnTo>
                  <a:lnTo>
                    <a:pt x="6129" y="2805"/>
                  </a:lnTo>
                  <a:lnTo>
                    <a:pt x="6062" y="2837"/>
                  </a:lnTo>
                  <a:lnTo>
                    <a:pt x="5995" y="2869"/>
                  </a:lnTo>
                  <a:lnTo>
                    <a:pt x="5962" y="2887"/>
                  </a:lnTo>
                  <a:lnTo>
                    <a:pt x="5928" y="2905"/>
                  </a:lnTo>
                  <a:lnTo>
                    <a:pt x="5897" y="2924"/>
                  </a:lnTo>
                  <a:lnTo>
                    <a:pt x="5865" y="2943"/>
                  </a:lnTo>
                  <a:lnTo>
                    <a:pt x="5834" y="2964"/>
                  </a:lnTo>
                  <a:lnTo>
                    <a:pt x="5803" y="2986"/>
                  </a:lnTo>
                  <a:lnTo>
                    <a:pt x="5774" y="3008"/>
                  </a:lnTo>
                  <a:lnTo>
                    <a:pt x="5745" y="3031"/>
                  </a:lnTo>
                  <a:lnTo>
                    <a:pt x="5717" y="3056"/>
                  </a:lnTo>
                  <a:lnTo>
                    <a:pt x="5690" y="3083"/>
                  </a:lnTo>
                  <a:lnTo>
                    <a:pt x="5678" y="3096"/>
                  </a:lnTo>
                  <a:lnTo>
                    <a:pt x="5666" y="3109"/>
                  </a:lnTo>
                  <a:lnTo>
                    <a:pt x="5657" y="3123"/>
                  </a:lnTo>
                  <a:lnTo>
                    <a:pt x="5647" y="3138"/>
                  </a:lnTo>
                  <a:lnTo>
                    <a:pt x="5638" y="3153"/>
                  </a:lnTo>
                  <a:lnTo>
                    <a:pt x="5629" y="3169"/>
                  </a:lnTo>
                  <a:lnTo>
                    <a:pt x="5615" y="3201"/>
                  </a:lnTo>
                  <a:lnTo>
                    <a:pt x="5623" y="3210"/>
                  </a:lnTo>
                  <a:lnTo>
                    <a:pt x="5632" y="3217"/>
                  </a:lnTo>
                  <a:lnTo>
                    <a:pt x="5640" y="3224"/>
                  </a:lnTo>
                  <a:lnTo>
                    <a:pt x="5650" y="3229"/>
                  </a:lnTo>
                  <a:lnTo>
                    <a:pt x="5670" y="3240"/>
                  </a:lnTo>
                  <a:lnTo>
                    <a:pt x="5690" y="3250"/>
                  </a:lnTo>
                  <a:lnTo>
                    <a:pt x="5733" y="3266"/>
                  </a:lnTo>
                  <a:lnTo>
                    <a:pt x="5753" y="3275"/>
                  </a:lnTo>
                  <a:lnTo>
                    <a:pt x="5773" y="3286"/>
                  </a:lnTo>
                  <a:lnTo>
                    <a:pt x="5792" y="3297"/>
                  </a:lnTo>
                  <a:lnTo>
                    <a:pt x="5810" y="3309"/>
                  </a:lnTo>
                  <a:lnTo>
                    <a:pt x="5828" y="3321"/>
                  </a:lnTo>
                  <a:lnTo>
                    <a:pt x="5845" y="3335"/>
                  </a:lnTo>
                  <a:lnTo>
                    <a:pt x="5861" y="3350"/>
                  </a:lnTo>
                  <a:lnTo>
                    <a:pt x="5876" y="3365"/>
                  </a:lnTo>
                  <a:lnTo>
                    <a:pt x="5890" y="3381"/>
                  </a:lnTo>
                  <a:lnTo>
                    <a:pt x="5903" y="3399"/>
                  </a:lnTo>
                  <a:lnTo>
                    <a:pt x="5915" y="3417"/>
                  </a:lnTo>
                  <a:lnTo>
                    <a:pt x="5926" y="3437"/>
                  </a:lnTo>
                  <a:lnTo>
                    <a:pt x="5935" y="3456"/>
                  </a:lnTo>
                  <a:lnTo>
                    <a:pt x="5942" y="3476"/>
                  </a:lnTo>
                  <a:lnTo>
                    <a:pt x="5948" y="3497"/>
                  </a:lnTo>
                  <a:lnTo>
                    <a:pt x="5952" y="3518"/>
                  </a:lnTo>
                  <a:lnTo>
                    <a:pt x="5954" y="3540"/>
                  </a:lnTo>
                  <a:lnTo>
                    <a:pt x="5954" y="3563"/>
                  </a:lnTo>
                  <a:lnTo>
                    <a:pt x="5954" y="3581"/>
                  </a:lnTo>
                  <a:lnTo>
                    <a:pt x="5952" y="3601"/>
                  </a:lnTo>
                  <a:lnTo>
                    <a:pt x="5948" y="3619"/>
                  </a:lnTo>
                  <a:lnTo>
                    <a:pt x="5943" y="3637"/>
                  </a:lnTo>
                  <a:lnTo>
                    <a:pt x="5936" y="3654"/>
                  </a:lnTo>
                  <a:lnTo>
                    <a:pt x="5928" y="3672"/>
                  </a:lnTo>
                  <a:lnTo>
                    <a:pt x="5918" y="3687"/>
                  </a:lnTo>
                  <a:lnTo>
                    <a:pt x="5909" y="3703"/>
                  </a:lnTo>
                  <a:lnTo>
                    <a:pt x="5897" y="3717"/>
                  </a:lnTo>
                  <a:lnTo>
                    <a:pt x="5884" y="3733"/>
                  </a:lnTo>
                  <a:lnTo>
                    <a:pt x="5871" y="3746"/>
                  </a:lnTo>
                  <a:lnTo>
                    <a:pt x="5857" y="3758"/>
                  </a:lnTo>
                  <a:lnTo>
                    <a:pt x="5841" y="3769"/>
                  </a:lnTo>
                  <a:lnTo>
                    <a:pt x="5826" y="3780"/>
                  </a:lnTo>
                  <a:lnTo>
                    <a:pt x="5810" y="3791"/>
                  </a:lnTo>
                  <a:lnTo>
                    <a:pt x="5793" y="3800"/>
                  </a:lnTo>
                  <a:lnTo>
                    <a:pt x="5765" y="3814"/>
                  </a:lnTo>
                  <a:lnTo>
                    <a:pt x="5735" y="3827"/>
                  </a:lnTo>
                  <a:lnTo>
                    <a:pt x="5705" y="3838"/>
                  </a:lnTo>
                  <a:lnTo>
                    <a:pt x="5675" y="3848"/>
                  </a:lnTo>
                  <a:lnTo>
                    <a:pt x="5643" y="3856"/>
                  </a:lnTo>
                  <a:lnTo>
                    <a:pt x="5612" y="3863"/>
                  </a:lnTo>
                  <a:lnTo>
                    <a:pt x="5580" y="3868"/>
                  </a:lnTo>
                  <a:lnTo>
                    <a:pt x="5549" y="3873"/>
                  </a:lnTo>
                  <a:lnTo>
                    <a:pt x="5517" y="3875"/>
                  </a:lnTo>
                  <a:lnTo>
                    <a:pt x="5485" y="3877"/>
                  </a:lnTo>
                  <a:lnTo>
                    <a:pt x="5452" y="3876"/>
                  </a:lnTo>
                  <a:lnTo>
                    <a:pt x="5421" y="3875"/>
                  </a:lnTo>
                  <a:lnTo>
                    <a:pt x="5388" y="3872"/>
                  </a:lnTo>
                  <a:lnTo>
                    <a:pt x="5357" y="3867"/>
                  </a:lnTo>
                  <a:lnTo>
                    <a:pt x="5325" y="3862"/>
                  </a:lnTo>
                  <a:lnTo>
                    <a:pt x="5293" y="3855"/>
                  </a:lnTo>
                  <a:lnTo>
                    <a:pt x="5270" y="3888"/>
                  </a:lnTo>
                  <a:lnTo>
                    <a:pt x="5246" y="3919"/>
                  </a:lnTo>
                  <a:lnTo>
                    <a:pt x="5221" y="3951"/>
                  </a:lnTo>
                  <a:lnTo>
                    <a:pt x="5195" y="3981"/>
                  </a:lnTo>
                  <a:lnTo>
                    <a:pt x="5168" y="4012"/>
                  </a:lnTo>
                  <a:lnTo>
                    <a:pt x="5141" y="4042"/>
                  </a:lnTo>
                  <a:lnTo>
                    <a:pt x="5114" y="4071"/>
                  </a:lnTo>
                  <a:lnTo>
                    <a:pt x="5086" y="4100"/>
                  </a:lnTo>
                  <a:lnTo>
                    <a:pt x="5057" y="4127"/>
                  </a:lnTo>
                  <a:lnTo>
                    <a:pt x="5027" y="4155"/>
                  </a:lnTo>
                  <a:lnTo>
                    <a:pt x="4997" y="4181"/>
                  </a:lnTo>
                  <a:lnTo>
                    <a:pt x="4966" y="4208"/>
                  </a:lnTo>
                  <a:lnTo>
                    <a:pt x="4935" y="4233"/>
                  </a:lnTo>
                  <a:lnTo>
                    <a:pt x="4903" y="4258"/>
                  </a:lnTo>
                  <a:lnTo>
                    <a:pt x="4871" y="4281"/>
                  </a:lnTo>
                  <a:lnTo>
                    <a:pt x="4838" y="4305"/>
                  </a:lnTo>
                  <a:lnTo>
                    <a:pt x="4805" y="4327"/>
                  </a:lnTo>
                  <a:lnTo>
                    <a:pt x="4772" y="4350"/>
                  </a:lnTo>
                  <a:lnTo>
                    <a:pt x="4737" y="4371"/>
                  </a:lnTo>
                  <a:lnTo>
                    <a:pt x="4702" y="4391"/>
                  </a:lnTo>
                  <a:lnTo>
                    <a:pt x="4667" y="4411"/>
                  </a:lnTo>
                  <a:lnTo>
                    <a:pt x="4633" y="4429"/>
                  </a:lnTo>
                  <a:lnTo>
                    <a:pt x="4597" y="4448"/>
                  </a:lnTo>
                  <a:lnTo>
                    <a:pt x="4560" y="4465"/>
                  </a:lnTo>
                  <a:lnTo>
                    <a:pt x="4524" y="4483"/>
                  </a:lnTo>
                  <a:lnTo>
                    <a:pt x="4487" y="4498"/>
                  </a:lnTo>
                  <a:lnTo>
                    <a:pt x="4449" y="4513"/>
                  </a:lnTo>
                  <a:lnTo>
                    <a:pt x="4412" y="4527"/>
                  </a:lnTo>
                  <a:lnTo>
                    <a:pt x="4374" y="4540"/>
                  </a:lnTo>
                  <a:lnTo>
                    <a:pt x="4336" y="4553"/>
                  </a:lnTo>
                  <a:lnTo>
                    <a:pt x="4297" y="4565"/>
                  </a:lnTo>
                  <a:lnTo>
                    <a:pt x="4259" y="4576"/>
                  </a:lnTo>
                  <a:lnTo>
                    <a:pt x="4270" y="4665"/>
                  </a:lnTo>
                  <a:lnTo>
                    <a:pt x="4285" y="4683"/>
                  </a:lnTo>
                  <a:lnTo>
                    <a:pt x="4299" y="4700"/>
                  </a:lnTo>
                  <a:lnTo>
                    <a:pt x="4312" y="4718"/>
                  </a:lnTo>
                  <a:lnTo>
                    <a:pt x="4324" y="4737"/>
                  </a:lnTo>
                  <a:lnTo>
                    <a:pt x="4335" y="4758"/>
                  </a:lnTo>
                  <a:lnTo>
                    <a:pt x="4343" y="4778"/>
                  </a:lnTo>
                  <a:lnTo>
                    <a:pt x="4350" y="4800"/>
                  </a:lnTo>
                  <a:lnTo>
                    <a:pt x="4354" y="4823"/>
                  </a:lnTo>
                  <a:lnTo>
                    <a:pt x="4375" y="4836"/>
                  </a:lnTo>
                  <a:lnTo>
                    <a:pt x="4396" y="4851"/>
                  </a:lnTo>
                  <a:lnTo>
                    <a:pt x="4413" y="4867"/>
                  </a:lnTo>
                  <a:lnTo>
                    <a:pt x="4430" y="4887"/>
                  </a:lnTo>
                  <a:lnTo>
                    <a:pt x="4445" y="4906"/>
                  </a:lnTo>
                  <a:lnTo>
                    <a:pt x="4458" y="4928"/>
                  </a:lnTo>
                  <a:lnTo>
                    <a:pt x="4470" y="4951"/>
                  </a:lnTo>
                  <a:lnTo>
                    <a:pt x="4478" y="4974"/>
                  </a:lnTo>
                  <a:lnTo>
                    <a:pt x="4485" y="4998"/>
                  </a:lnTo>
                  <a:lnTo>
                    <a:pt x="4489" y="5023"/>
                  </a:lnTo>
                  <a:lnTo>
                    <a:pt x="4491" y="5047"/>
                  </a:lnTo>
                  <a:lnTo>
                    <a:pt x="4491" y="5072"/>
                  </a:lnTo>
                  <a:lnTo>
                    <a:pt x="4489" y="5084"/>
                  </a:lnTo>
                  <a:lnTo>
                    <a:pt x="4488" y="5097"/>
                  </a:lnTo>
                  <a:lnTo>
                    <a:pt x="4485" y="5109"/>
                  </a:lnTo>
                  <a:lnTo>
                    <a:pt x="4482" y="5121"/>
                  </a:lnTo>
                  <a:lnTo>
                    <a:pt x="4478" y="5133"/>
                  </a:lnTo>
                  <a:lnTo>
                    <a:pt x="4473" y="5144"/>
                  </a:lnTo>
                  <a:lnTo>
                    <a:pt x="4467" y="5155"/>
                  </a:lnTo>
                  <a:lnTo>
                    <a:pt x="4462" y="5167"/>
                  </a:lnTo>
                  <a:lnTo>
                    <a:pt x="4448" y="5187"/>
                  </a:lnTo>
                  <a:lnTo>
                    <a:pt x="4433" y="5204"/>
                  </a:lnTo>
                  <a:lnTo>
                    <a:pt x="4416" y="5221"/>
                  </a:lnTo>
                  <a:lnTo>
                    <a:pt x="4399" y="5237"/>
                  </a:lnTo>
                  <a:lnTo>
                    <a:pt x="4380" y="5250"/>
                  </a:lnTo>
                  <a:lnTo>
                    <a:pt x="4361" y="5263"/>
                  </a:lnTo>
                  <a:lnTo>
                    <a:pt x="4341" y="5275"/>
                  </a:lnTo>
                  <a:lnTo>
                    <a:pt x="4321" y="5286"/>
                  </a:lnTo>
                  <a:lnTo>
                    <a:pt x="4299" y="5297"/>
                  </a:lnTo>
                  <a:lnTo>
                    <a:pt x="4277" y="5305"/>
                  </a:lnTo>
                  <a:lnTo>
                    <a:pt x="4255" y="5314"/>
                  </a:lnTo>
                  <a:lnTo>
                    <a:pt x="4233" y="5323"/>
                  </a:lnTo>
                  <a:lnTo>
                    <a:pt x="4188" y="5337"/>
                  </a:lnTo>
                  <a:lnTo>
                    <a:pt x="4143" y="5351"/>
                  </a:lnTo>
                  <a:lnTo>
                    <a:pt x="4146" y="5384"/>
                  </a:lnTo>
                  <a:lnTo>
                    <a:pt x="4148" y="5416"/>
                  </a:lnTo>
                  <a:lnTo>
                    <a:pt x="4149" y="5483"/>
                  </a:lnTo>
                  <a:lnTo>
                    <a:pt x="4150" y="5549"/>
                  </a:lnTo>
                  <a:lnTo>
                    <a:pt x="4151" y="5614"/>
                  </a:lnTo>
                  <a:lnTo>
                    <a:pt x="4153" y="5648"/>
                  </a:lnTo>
                  <a:lnTo>
                    <a:pt x="4155" y="5680"/>
                  </a:lnTo>
                  <a:lnTo>
                    <a:pt x="4159" y="5713"/>
                  </a:lnTo>
                  <a:lnTo>
                    <a:pt x="4163" y="5744"/>
                  </a:lnTo>
                  <a:lnTo>
                    <a:pt x="4170" y="5777"/>
                  </a:lnTo>
                  <a:lnTo>
                    <a:pt x="4177" y="5809"/>
                  </a:lnTo>
                  <a:lnTo>
                    <a:pt x="4186" y="5840"/>
                  </a:lnTo>
                  <a:lnTo>
                    <a:pt x="4197" y="5872"/>
                  </a:lnTo>
                  <a:lnTo>
                    <a:pt x="4214" y="5915"/>
                  </a:lnTo>
                  <a:lnTo>
                    <a:pt x="4234" y="5959"/>
                  </a:lnTo>
                  <a:lnTo>
                    <a:pt x="4254" y="6000"/>
                  </a:lnTo>
                  <a:lnTo>
                    <a:pt x="4277" y="6040"/>
                  </a:lnTo>
                  <a:lnTo>
                    <a:pt x="4301" y="6080"/>
                  </a:lnTo>
                  <a:lnTo>
                    <a:pt x="4327" y="6119"/>
                  </a:lnTo>
                  <a:lnTo>
                    <a:pt x="4353" y="6158"/>
                  </a:lnTo>
                  <a:lnTo>
                    <a:pt x="4382" y="6194"/>
                  </a:lnTo>
                  <a:lnTo>
                    <a:pt x="4411" y="6231"/>
                  </a:lnTo>
                  <a:lnTo>
                    <a:pt x="4441" y="6266"/>
                  </a:lnTo>
                  <a:lnTo>
                    <a:pt x="4472" y="6302"/>
                  </a:lnTo>
                  <a:lnTo>
                    <a:pt x="4504" y="6336"/>
                  </a:lnTo>
                  <a:lnTo>
                    <a:pt x="4536" y="6369"/>
                  </a:lnTo>
                  <a:lnTo>
                    <a:pt x="4570" y="6402"/>
                  </a:lnTo>
                  <a:lnTo>
                    <a:pt x="4603" y="6435"/>
                  </a:lnTo>
                  <a:lnTo>
                    <a:pt x="4637" y="6466"/>
                  </a:lnTo>
                  <a:lnTo>
                    <a:pt x="4648" y="6477"/>
                  </a:lnTo>
                  <a:lnTo>
                    <a:pt x="4660" y="6486"/>
                  </a:lnTo>
                  <a:lnTo>
                    <a:pt x="4673" y="6494"/>
                  </a:lnTo>
                  <a:lnTo>
                    <a:pt x="4686" y="6503"/>
                  </a:lnTo>
                  <a:lnTo>
                    <a:pt x="4712" y="6517"/>
                  </a:lnTo>
                  <a:lnTo>
                    <a:pt x="4739" y="6531"/>
                  </a:lnTo>
                  <a:lnTo>
                    <a:pt x="4765" y="6547"/>
                  </a:lnTo>
                  <a:lnTo>
                    <a:pt x="4778" y="6555"/>
                  </a:lnTo>
                  <a:lnTo>
                    <a:pt x="4790" y="6564"/>
                  </a:lnTo>
                  <a:lnTo>
                    <a:pt x="4802" y="6573"/>
                  </a:lnTo>
                  <a:lnTo>
                    <a:pt x="4813" y="6584"/>
                  </a:lnTo>
                  <a:lnTo>
                    <a:pt x="4823" y="6596"/>
                  </a:lnTo>
                  <a:lnTo>
                    <a:pt x="4832" y="6608"/>
                  </a:lnTo>
                  <a:lnTo>
                    <a:pt x="4840" y="6622"/>
                  </a:lnTo>
                  <a:lnTo>
                    <a:pt x="4847" y="6637"/>
                  </a:lnTo>
                  <a:lnTo>
                    <a:pt x="4852" y="6651"/>
                  </a:lnTo>
                  <a:lnTo>
                    <a:pt x="4855" y="6666"/>
                  </a:lnTo>
                  <a:lnTo>
                    <a:pt x="4857" y="6681"/>
                  </a:lnTo>
                  <a:lnTo>
                    <a:pt x="4858" y="6698"/>
                  </a:lnTo>
                  <a:lnTo>
                    <a:pt x="4857" y="6713"/>
                  </a:lnTo>
                  <a:lnTo>
                    <a:pt x="4855" y="6728"/>
                  </a:lnTo>
                  <a:lnTo>
                    <a:pt x="4852" y="6744"/>
                  </a:lnTo>
                  <a:lnTo>
                    <a:pt x="4849" y="6760"/>
                  </a:lnTo>
                  <a:lnTo>
                    <a:pt x="4841" y="6791"/>
                  </a:lnTo>
                  <a:lnTo>
                    <a:pt x="4833" y="6823"/>
                  </a:lnTo>
                  <a:lnTo>
                    <a:pt x="4825" y="6852"/>
                  </a:lnTo>
                  <a:lnTo>
                    <a:pt x="4865" y="6886"/>
                  </a:lnTo>
                  <a:lnTo>
                    <a:pt x="4908" y="6918"/>
                  </a:lnTo>
                  <a:lnTo>
                    <a:pt x="4992" y="6983"/>
                  </a:lnTo>
                  <a:lnTo>
                    <a:pt x="5035" y="7015"/>
                  </a:lnTo>
                  <a:lnTo>
                    <a:pt x="5076" y="7049"/>
                  </a:lnTo>
                  <a:lnTo>
                    <a:pt x="5096" y="7066"/>
                  </a:lnTo>
                  <a:lnTo>
                    <a:pt x="5115" y="7084"/>
                  </a:lnTo>
                  <a:lnTo>
                    <a:pt x="5135" y="7103"/>
                  </a:lnTo>
                  <a:lnTo>
                    <a:pt x="5153" y="7122"/>
                  </a:lnTo>
                  <a:lnTo>
                    <a:pt x="5166" y="7138"/>
                  </a:lnTo>
                  <a:lnTo>
                    <a:pt x="5179" y="7155"/>
                  </a:lnTo>
                  <a:lnTo>
                    <a:pt x="5189" y="7174"/>
                  </a:lnTo>
                  <a:lnTo>
                    <a:pt x="5198" y="7193"/>
                  </a:lnTo>
                  <a:lnTo>
                    <a:pt x="5205" y="7213"/>
                  </a:lnTo>
                  <a:lnTo>
                    <a:pt x="5211" y="7233"/>
                  </a:lnTo>
                  <a:lnTo>
                    <a:pt x="5215" y="7253"/>
                  </a:lnTo>
                  <a:lnTo>
                    <a:pt x="5218" y="7274"/>
                  </a:lnTo>
                  <a:lnTo>
                    <a:pt x="5220" y="7294"/>
                  </a:lnTo>
                  <a:lnTo>
                    <a:pt x="5221" y="7316"/>
                  </a:lnTo>
                  <a:lnTo>
                    <a:pt x="5220" y="7337"/>
                  </a:lnTo>
                  <a:lnTo>
                    <a:pt x="5217" y="7359"/>
                  </a:lnTo>
                  <a:lnTo>
                    <a:pt x="5215" y="7379"/>
                  </a:lnTo>
                  <a:lnTo>
                    <a:pt x="5211" y="7401"/>
                  </a:lnTo>
                  <a:lnTo>
                    <a:pt x="5207" y="7422"/>
                  </a:lnTo>
                  <a:lnTo>
                    <a:pt x="5201" y="7441"/>
                  </a:lnTo>
                  <a:lnTo>
                    <a:pt x="5214" y="7453"/>
                  </a:lnTo>
                  <a:lnTo>
                    <a:pt x="5227" y="7465"/>
                  </a:lnTo>
                  <a:lnTo>
                    <a:pt x="5239" y="7478"/>
                  </a:lnTo>
                  <a:lnTo>
                    <a:pt x="5250" y="7492"/>
                  </a:lnTo>
                  <a:lnTo>
                    <a:pt x="5261" y="7506"/>
                  </a:lnTo>
                  <a:lnTo>
                    <a:pt x="5270" y="7522"/>
                  </a:lnTo>
                  <a:lnTo>
                    <a:pt x="5279" y="7537"/>
                  </a:lnTo>
                  <a:lnTo>
                    <a:pt x="5287" y="7552"/>
                  </a:lnTo>
                  <a:lnTo>
                    <a:pt x="5293" y="7568"/>
                  </a:lnTo>
                  <a:lnTo>
                    <a:pt x="5299" y="7585"/>
                  </a:lnTo>
                  <a:lnTo>
                    <a:pt x="5304" y="7602"/>
                  </a:lnTo>
                  <a:lnTo>
                    <a:pt x="5308" y="7619"/>
                  </a:lnTo>
                  <a:lnTo>
                    <a:pt x="5310" y="7637"/>
                  </a:lnTo>
                  <a:lnTo>
                    <a:pt x="5311" y="7654"/>
                  </a:lnTo>
                  <a:lnTo>
                    <a:pt x="5310" y="7672"/>
                  </a:lnTo>
                  <a:lnTo>
                    <a:pt x="5308" y="7689"/>
                  </a:lnTo>
                  <a:lnTo>
                    <a:pt x="5307" y="7708"/>
                  </a:lnTo>
                  <a:lnTo>
                    <a:pt x="5303" y="7725"/>
                  </a:lnTo>
                  <a:lnTo>
                    <a:pt x="5298" y="7741"/>
                  </a:lnTo>
                  <a:lnTo>
                    <a:pt x="5291" y="7756"/>
                  </a:lnTo>
                  <a:lnTo>
                    <a:pt x="5284" y="7771"/>
                  </a:lnTo>
                  <a:lnTo>
                    <a:pt x="5274" y="7785"/>
                  </a:lnTo>
                  <a:lnTo>
                    <a:pt x="5264" y="7798"/>
                  </a:lnTo>
                  <a:lnTo>
                    <a:pt x="5252" y="7811"/>
                  </a:lnTo>
                  <a:lnTo>
                    <a:pt x="5240" y="7823"/>
                  </a:lnTo>
                  <a:lnTo>
                    <a:pt x="5227" y="7834"/>
                  </a:lnTo>
                  <a:lnTo>
                    <a:pt x="5213" y="7844"/>
                  </a:lnTo>
                  <a:lnTo>
                    <a:pt x="5199" y="7854"/>
                  </a:lnTo>
                  <a:lnTo>
                    <a:pt x="5170" y="7873"/>
                  </a:lnTo>
                  <a:lnTo>
                    <a:pt x="5140" y="7888"/>
                  </a:lnTo>
                  <a:lnTo>
                    <a:pt x="5108" y="7904"/>
                  </a:lnTo>
                  <a:lnTo>
                    <a:pt x="5074" y="7918"/>
                  </a:lnTo>
                  <a:lnTo>
                    <a:pt x="5041" y="7931"/>
                  </a:lnTo>
                  <a:lnTo>
                    <a:pt x="5008" y="7944"/>
                  </a:lnTo>
                  <a:lnTo>
                    <a:pt x="4974" y="7956"/>
                  </a:lnTo>
                  <a:lnTo>
                    <a:pt x="4939" y="7968"/>
                  </a:lnTo>
                  <a:lnTo>
                    <a:pt x="4904" y="7978"/>
                  </a:lnTo>
                  <a:lnTo>
                    <a:pt x="4870" y="7988"/>
                  </a:lnTo>
                  <a:lnTo>
                    <a:pt x="4800" y="8006"/>
                  </a:lnTo>
                  <a:lnTo>
                    <a:pt x="4730" y="8023"/>
                  </a:lnTo>
                  <a:lnTo>
                    <a:pt x="4660" y="8038"/>
                  </a:lnTo>
                  <a:lnTo>
                    <a:pt x="4589" y="8052"/>
                  </a:lnTo>
                  <a:lnTo>
                    <a:pt x="4508" y="8066"/>
                  </a:lnTo>
                  <a:lnTo>
                    <a:pt x="4426" y="8079"/>
                  </a:lnTo>
                  <a:lnTo>
                    <a:pt x="4345" y="8091"/>
                  </a:lnTo>
                  <a:lnTo>
                    <a:pt x="4263" y="8102"/>
                  </a:lnTo>
                  <a:lnTo>
                    <a:pt x="4180" y="8112"/>
                  </a:lnTo>
                  <a:lnTo>
                    <a:pt x="4099" y="8119"/>
                  </a:lnTo>
                  <a:lnTo>
                    <a:pt x="4016" y="8127"/>
                  </a:lnTo>
                  <a:lnTo>
                    <a:pt x="3935" y="8133"/>
                  </a:lnTo>
                  <a:lnTo>
                    <a:pt x="3852" y="8137"/>
                  </a:lnTo>
                  <a:lnTo>
                    <a:pt x="3770" y="8140"/>
                  </a:lnTo>
                  <a:lnTo>
                    <a:pt x="3687" y="8141"/>
                  </a:lnTo>
                  <a:lnTo>
                    <a:pt x="3604" y="8141"/>
                  </a:lnTo>
                  <a:lnTo>
                    <a:pt x="3522" y="8139"/>
                  </a:lnTo>
                  <a:lnTo>
                    <a:pt x="3439" y="8136"/>
                  </a:lnTo>
                  <a:lnTo>
                    <a:pt x="3358" y="8131"/>
                  </a:lnTo>
                  <a:lnTo>
                    <a:pt x="3275" y="8125"/>
                  </a:lnTo>
                  <a:lnTo>
                    <a:pt x="3157" y="8113"/>
                  </a:lnTo>
                  <a:lnTo>
                    <a:pt x="3038" y="8100"/>
                  </a:lnTo>
                  <a:lnTo>
                    <a:pt x="2920" y="8085"/>
                  </a:lnTo>
                  <a:lnTo>
                    <a:pt x="2860" y="8076"/>
                  </a:lnTo>
                  <a:lnTo>
                    <a:pt x="2801" y="8066"/>
                  </a:lnTo>
                  <a:lnTo>
                    <a:pt x="2742" y="8055"/>
                  </a:lnTo>
                  <a:lnTo>
                    <a:pt x="2684" y="8044"/>
                  </a:lnTo>
                  <a:lnTo>
                    <a:pt x="2626" y="8033"/>
                  </a:lnTo>
                  <a:lnTo>
                    <a:pt x="2567" y="8019"/>
                  </a:lnTo>
                  <a:lnTo>
                    <a:pt x="2510" y="8005"/>
                  </a:lnTo>
                  <a:lnTo>
                    <a:pt x="2452" y="7990"/>
                  </a:lnTo>
                  <a:lnTo>
                    <a:pt x="2395" y="7974"/>
                  </a:lnTo>
                  <a:lnTo>
                    <a:pt x="2338" y="7955"/>
                  </a:lnTo>
                  <a:lnTo>
                    <a:pt x="2296" y="7940"/>
                  </a:lnTo>
                  <a:lnTo>
                    <a:pt x="2254" y="7925"/>
                  </a:lnTo>
                  <a:lnTo>
                    <a:pt x="2213" y="7908"/>
                  </a:lnTo>
                  <a:lnTo>
                    <a:pt x="2192" y="7898"/>
                  </a:lnTo>
                  <a:lnTo>
                    <a:pt x="2172" y="7888"/>
                  </a:lnTo>
                  <a:lnTo>
                    <a:pt x="2152" y="7877"/>
                  </a:lnTo>
                  <a:lnTo>
                    <a:pt x="2134" y="7866"/>
                  </a:lnTo>
                  <a:lnTo>
                    <a:pt x="2115" y="7853"/>
                  </a:lnTo>
                  <a:lnTo>
                    <a:pt x="2097" y="7840"/>
                  </a:lnTo>
                  <a:lnTo>
                    <a:pt x="2080" y="7826"/>
                  </a:lnTo>
                  <a:lnTo>
                    <a:pt x="2064" y="7811"/>
                  </a:lnTo>
                  <a:lnTo>
                    <a:pt x="2049" y="7796"/>
                  </a:lnTo>
                  <a:lnTo>
                    <a:pt x="2034" y="7778"/>
                  </a:lnTo>
                  <a:lnTo>
                    <a:pt x="2028" y="7767"/>
                  </a:lnTo>
                  <a:lnTo>
                    <a:pt x="2023" y="7756"/>
                  </a:lnTo>
                  <a:lnTo>
                    <a:pt x="2014" y="7735"/>
                  </a:lnTo>
                  <a:lnTo>
                    <a:pt x="2009" y="7712"/>
                  </a:lnTo>
                  <a:lnTo>
                    <a:pt x="2005" y="7689"/>
                  </a:lnTo>
                  <a:lnTo>
                    <a:pt x="2003" y="7666"/>
                  </a:lnTo>
                  <a:lnTo>
                    <a:pt x="2004" y="7642"/>
                  </a:lnTo>
                  <a:lnTo>
                    <a:pt x="2008" y="7619"/>
                  </a:lnTo>
                  <a:lnTo>
                    <a:pt x="2012" y="7597"/>
                  </a:lnTo>
                  <a:lnTo>
                    <a:pt x="2019" y="7575"/>
                  </a:lnTo>
                  <a:lnTo>
                    <a:pt x="2027" y="7553"/>
                  </a:lnTo>
                  <a:lnTo>
                    <a:pt x="2038" y="7533"/>
                  </a:lnTo>
                  <a:lnTo>
                    <a:pt x="2050" y="7512"/>
                  </a:lnTo>
                  <a:lnTo>
                    <a:pt x="2063" y="7492"/>
                  </a:lnTo>
                  <a:lnTo>
                    <a:pt x="2078" y="7475"/>
                  </a:lnTo>
                  <a:lnTo>
                    <a:pt x="2095" y="7459"/>
                  </a:lnTo>
                  <a:lnTo>
                    <a:pt x="2113" y="7443"/>
                  </a:lnTo>
                  <a:lnTo>
                    <a:pt x="2108" y="7424"/>
                  </a:lnTo>
                  <a:lnTo>
                    <a:pt x="2103" y="7404"/>
                  </a:lnTo>
                  <a:lnTo>
                    <a:pt x="2100" y="7385"/>
                  </a:lnTo>
                  <a:lnTo>
                    <a:pt x="2097" y="7365"/>
                  </a:lnTo>
                  <a:lnTo>
                    <a:pt x="2095" y="7346"/>
                  </a:lnTo>
                  <a:lnTo>
                    <a:pt x="2094" y="7326"/>
                  </a:lnTo>
                  <a:lnTo>
                    <a:pt x="2094" y="7306"/>
                  </a:lnTo>
                  <a:lnTo>
                    <a:pt x="2095" y="7286"/>
                  </a:lnTo>
                  <a:lnTo>
                    <a:pt x="2097" y="7266"/>
                  </a:lnTo>
                  <a:lnTo>
                    <a:pt x="2099" y="7247"/>
                  </a:lnTo>
                  <a:lnTo>
                    <a:pt x="2104" y="7228"/>
                  </a:lnTo>
                  <a:lnTo>
                    <a:pt x="2110" y="7210"/>
                  </a:lnTo>
                  <a:lnTo>
                    <a:pt x="2116" y="7191"/>
                  </a:lnTo>
                  <a:lnTo>
                    <a:pt x="2125" y="7174"/>
                  </a:lnTo>
                  <a:lnTo>
                    <a:pt x="2136" y="7156"/>
                  </a:lnTo>
                  <a:lnTo>
                    <a:pt x="2148" y="7140"/>
                  </a:lnTo>
                  <a:lnTo>
                    <a:pt x="2166" y="7119"/>
                  </a:lnTo>
                  <a:lnTo>
                    <a:pt x="2185" y="7099"/>
                  </a:lnTo>
                  <a:lnTo>
                    <a:pt x="2205" y="7079"/>
                  </a:lnTo>
                  <a:lnTo>
                    <a:pt x="2226" y="7061"/>
                  </a:lnTo>
                  <a:lnTo>
                    <a:pt x="2247" y="7042"/>
                  </a:lnTo>
                  <a:lnTo>
                    <a:pt x="2269" y="7025"/>
                  </a:lnTo>
                  <a:lnTo>
                    <a:pt x="2312" y="6990"/>
                  </a:lnTo>
                  <a:lnTo>
                    <a:pt x="2402" y="6923"/>
                  </a:lnTo>
                  <a:lnTo>
                    <a:pt x="2446" y="6889"/>
                  </a:lnTo>
                  <a:lnTo>
                    <a:pt x="2489" y="6853"/>
                  </a:lnTo>
                  <a:lnTo>
                    <a:pt x="2483" y="6824"/>
                  </a:lnTo>
                  <a:lnTo>
                    <a:pt x="2474" y="6794"/>
                  </a:lnTo>
                  <a:lnTo>
                    <a:pt x="2466" y="6764"/>
                  </a:lnTo>
                  <a:lnTo>
                    <a:pt x="2460" y="6734"/>
                  </a:lnTo>
                  <a:lnTo>
                    <a:pt x="2458" y="6718"/>
                  </a:lnTo>
                  <a:lnTo>
                    <a:pt x="2457" y="6703"/>
                  </a:lnTo>
                  <a:lnTo>
                    <a:pt x="2457" y="6688"/>
                  </a:lnTo>
                  <a:lnTo>
                    <a:pt x="2458" y="6674"/>
                  </a:lnTo>
                  <a:lnTo>
                    <a:pt x="2460" y="6659"/>
                  </a:lnTo>
                  <a:lnTo>
                    <a:pt x="2464" y="6644"/>
                  </a:lnTo>
                  <a:lnTo>
                    <a:pt x="2470" y="6630"/>
                  </a:lnTo>
                  <a:lnTo>
                    <a:pt x="2477" y="6616"/>
                  </a:lnTo>
                  <a:lnTo>
                    <a:pt x="2486" y="6602"/>
                  </a:lnTo>
                  <a:lnTo>
                    <a:pt x="2495" y="6590"/>
                  </a:lnTo>
                  <a:lnTo>
                    <a:pt x="2505" y="6579"/>
                  </a:lnTo>
                  <a:lnTo>
                    <a:pt x="2516" y="6569"/>
                  </a:lnTo>
                  <a:lnTo>
                    <a:pt x="2528" y="6561"/>
                  </a:lnTo>
                  <a:lnTo>
                    <a:pt x="2541" y="6552"/>
                  </a:lnTo>
                  <a:lnTo>
                    <a:pt x="2567" y="6537"/>
                  </a:lnTo>
                  <a:lnTo>
                    <a:pt x="2595" y="6522"/>
                  </a:lnTo>
                  <a:lnTo>
                    <a:pt x="2622" y="6508"/>
                  </a:lnTo>
                  <a:lnTo>
                    <a:pt x="2635" y="6499"/>
                  </a:lnTo>
                  <a:lnTo>
                    <a:pt x="2647" y="6491"/>
                  </a:lnTo>
                  <a:lnTo>
                    <a:pt x="2659" y="6481"/>
                  </a:lnTo>
                  <a:lnTo>
                    <a:pt x="2671" y="6472"/>
                  </a:lnTo>
                  <a:lnTo>
                    <a:pt x="2705" y="6440"/>
                  </a:lnTo>
                  <a:lnTo>
                    <a:pt x="2739" y="6406"/>
                  </a:lnTo>
                  <a:lnTo>
                    <a:pt x="2773" y="6374"/>
                  </a:lnTo>
                  <a:lnTo>
                    <a:pt x="2807" y="6339"/>
                  </a:lnTo>
                  <a:lnTo>
                    <a:pt x="2839" y="6305"/>
                  </a:lnTo>
                  <a:lnTo>
                    <a:pt x="2871" y="6269"/>
                  </a:lnTo>
                  <a:lnTo>
                    <a:pt x="2901" y="6234"/>
                  </a:lnTo>
                  <a:lnTo>
                    <a:pt x="2932" y="6197"/>
                  </a:lnTo>
                  <a:lnTo>
                    <a:pt x="2960" y="6159"/>
                  </a:lnTo>
                  <a:lnTo>
                    <a:pt x="2987" y="6119"/>
                  </a:lnTo>
                  <a:lnTo>
                    <a:pt x="3013" y="6080"/>
                  </a:lnTo>
                  <a:lnTo>
                    <a:pt x="3038" y="6040"/>
                  </a:lnTo>
                  <a:lnTo>
                    <a:pt x="3061" y="5999"/>
                  </a:lnTo>
                  <a:lnTo>
                    <a:pt x="3082" y="5956"/>
                  </a:lnTo>
                  <a:lnTo>
                    <a:pt x="3101" y="5913"/>
                  </a:lnTo>
                  <a:lnTo>
                    <a:pt x="3119" y="5868"/>
                  </a:lnTo>
                  <a:lnTo>
                    <a:pt x="3129" y="5837"/>
                  </a:lnTo>
                  <a:lnTo>
                    <a:pt x="3138" y="5805"/>
                  </a:lnTo>
                  <a:lnTo>
                    <a:pt x="3146" y="5774"/>
                  </a:lnTo>
                  <a:lnTo>
                    <a:pt x="3151" y="5742"/>
                  </a:lnTo>
                  <a:lnTo>
                    <a:pt x="3155" y="5710"/>
                  </a:lnTo>
                  <a:lnTo>
                    <a:pt x="3159" y="5678"/>
                  </a:lnTo>
                  <a:lnTo>
                    <a:pt x="3161" y="5646"/>
                  </a:lnTo>
                  <a:lnTo>
                    <a:pt x="3163" y="5613"/>
                  </a:lnTo>
                  <a:lnTo>
                    <a:pt x="3164" y="5548"/>
                  </a:lnTo>
                  <a:lnTo>
                    <a:pt x="3165" y="5481"/>
                  </a:lnTo>
                  <a:lnTo>
                    <a:pt x="3167" y="5416"/>
                  </a:lnTo>
                  <a:lnTo>
                    <a:pt x="3169" y="5384"/>
                  </a:lnTo>
                  <a:lnTo>
                    <a:pt x="3172" y="5352"/>
                  </a:lnTo>
                  <a:lnTo>
                    <a:pt x="3125" y="5337"/>
                  </a:lnTo>
                  <a:lnTo>
                    <a:pt x="3077" y="5321"/>
                  </a:lnTo>
                  <a:lnTo>
                    <a:pt x="3053" y="5312"/>
                  </a:lnTo>
                  <a:lnTo>
                    <a:pt x="3030" y="5303"/>
                  </a:lnTo>
                  <a:lnTo>
                    <a:pt x="3008" y="5292"/>
                  </a:lnTo>
                  <a:lnTo>
                    <a:pt x="2985" y="5281"/>
                  </a:lnTo>
                  <a:lnTo>
                    <a:pt x="2963" y="5269"/>
                  </a:lnTo>
                  <a:lnTo>
                    <a:pt x="2942" y="5256"/>
                  </a:lnTo>
                  <a:lnTo>
                    <a:pt x="2923" y="5242"/>
                  </a:lnTo>
                  <a:lnTo>
                    <a:pt x="2903" y="5226"/>
                  </a:lnTo>
                  <a:lnTo>
                    <a:pt x="2886" y="5210"/>
                  </a:lnTo>
                  <a:lnTo>
                    <a:pt x="2870" y="5191"/>
                  </a:lnTo>
                  <a:lnTo>
                    <a:pt x="2855" y="5171"/>
                  </a:lnTo>
                  <a:lnTo>
                    <a:pt x="2842" y="5149"/>
                  </a:lnTo>
                  <a:lnTo>
                    <a:pt x="2838" y="5137"/>
                  </a:lnTo>
                  <a:lnTo>
                    <a:pt x="2834" y="5126"/>
                  </a:lnTo>
                  <a:lnTo>
                    <a:pt x="2830" y="5114"/>
                  </a:lnTo>
                  <a:lnTo>
                    <a:pt x="2827" y="5102"/>
                  </a:lnTo>
                  <a:lnTo>
                    <a:pt x="2824" y="5079"/>
                  </a:lnTo>
                  <a:lnTo>
                    <a:pt x="2823" y="5055"/>
                  </a:lnTo>
                  <a:lnTo>
                    <a:pt x="2824" y="5031"/>
                  </a:lnTo>
                  <a:lnTo>
                    <a:pt x="2827" y="5009"/>
                  </a:lnTo>
                  <a:lnTo>
                    <a:pt x="2833" y="4986"/>
                  </a:lnTo>
                  <a:lnTo>
                    <a:pt x="2840" y="4963"/>
                  </a:lnTo>
                  <a:lnTo>
                    <a:pt x="2850" y="4942"/>
                  </a:lnTo>
                  <a:lnTo>
                    <a:pt x="2861" y="4921"/>
                  </a:lnTo>
                  <a:lnTo>
                    <a:pt x="2874" y="4901"/>
                  </a:lnTo>
                  <a:lnTo>
                    <a:pt x="2889" y="4881"/>
                  </a:lnTo>
                  <a:lnTo>
                    <a:pt x="2905" y="4864"/>
                  </a:lnTo>
                  <a:lnTo>
                    <a:pt x="2923" y="4848"/>
                  </a:lnTo>
                  <a:lnTo>
                    <a:pt x="2941" y="4833"/>
                  </a:lnTo>
                  <a:lnTo>
                    <a:pt x="2961" y="4819"/>
                  </a:lnTo>
                  <a:lnTo>
                    <a:pt x="2965" y="4798"/>
                  </a:lnTo>
                  <a:lnTo>
                    <a:pt x="2973" y="4776"/>
                  </a:lnTo>
                  <a:lnTo>
                    <a:pt x="2982" y="4755"/>
                  </a:lnTo>
                  <a:lnTo>
                    <a:pt x="2991" y="4736"/>
                  </a:lnTo>
                  <a:lnTo>
                    <a:pt x="3003" y="4717"/>
                  </a:lnTo>
                  <a:lnTo>
                    <a:pt x="3016" y="4700"/>
                  </a:lnTo>
                  <a:lnTo>
                    <a:pt x="3032" y="4683"/>
                  </a:lnTo>
                  <a:lnTo>
                    <a:pt x="3047" y="4666"/>
                  </a:lnTo>
                  <a:lnTo>
                    <a:pt x="3048" y="4643"/>
                  </a:lnTo>
                  <a:lnTo>
                    <a:pt x="3050" y="4622"/>
                  </a:lnTo>
                  <a:lnTo>
                    <a:pt x="3055" y="4576"/>
                  </a:lnTo>
                  <a:lnTo>
                    <a:pt x="3016" y="4565"/>
                  </a:lnTo>
                  <a:lnTo>
                    <a:pt x="2978" y="4553"/>
                  </a:lnTo>
                  <a:lnTo>
                    <a:pt x="2940" y="4541"/>
                  </a:lnTo>
                  <a:lnTo>
                    <a:pt x="2902" y="4527"/>
                  </a:lnTo>
                  <a:lnTo>
                    <a:pt x="2864" y="4513"/>
                  </a:lnTo>
                  <a:lnTo>
                    <a:pt x="2827" y="4498"/>
                  </a:lnTo>
                  <a:lnTo>
                    <a:pt x="2790" y="4481"/>
                  </a:lnTo>
                  <a:lnTo>
                    <a:pt x="2754" y="4465"/>
                  </a:lnTo>
                  <a:lnTo>
                    <a:pt x="2717" y="4448"/>
                  </a:lnTo>
                  <a:lnTo>
                    <a:pt x="2682" y="4429"/>
                  </a:lnTo>
                  <a:lnTo>
                    <a:pt x="2647" y="4410"/>
                  </a:lnTo>
                  <a:lnTo>
                    <a:pt x="2612" y="4390"/>
                  </a:lnTo>
                  <a:lnTo>
                    <a:pt x="2577" y="4369"/>
                  </a:lnTo>
                  <a:lnTo>
                    <a:pt x="2542" y="4349"/>
                  </a:lnTo>
                  <a:lnTo>
                    <a:pt x="2509" y="4327"/>
                  </a:lnTo>
                  <a:lnTo>
                    <a:pt x="2476" y="4304"/>
                  </a:lnTo>
                  <a:lnTo>
                    <a:pt x="2444" y="4280"/>
                  </a:lnTo>
                  <a:lnTo>
                    <a:pt x="2411" y="4256"/>
                  </a:lnTo>
                  <a:lnTo>
                    <a:pt x="2379" y="4231"/>
                  </a:lnTo>
                  <a:lnTo>
                    <a:pt x="2348" y="4206"/>
                  </a:lnTo>
                  <a:lnTo>
                    <a:pt x="2317" y="4180"/>
                  </a:lnTo>
                  <a:lnTo>
                    <a:pt x="2287" y="4153"/>
                  </a:lnTo>
                  <a:lnTo>
                    <a:pt x="2258" y="4126"/>
                  </a:lnTo>
                  <a:lnTo>
                    <a:pt x="2228" y="4099"/>
                  </a:lnTo>
                  <a:lnTo>
                    <a:pt x="2200" y="4069"/>
                  </a:lnTo>
                  <a:lnTo>
                    <a:pt x="2173" y="4041"/>
                  </a:lnTo>
                  <a:lnTo>
                    <a:pt x="2146" y="4011"/>
                  </a:lnTo>
                  <a:lnTo>
                    <a:pt x="2119" y="3980"/>
                  </a:lnTo>
                  <a:lnTo>
                    <a:pt x="2094" y="3950"/>
                  </a:lnTo>
                  <a:lnTo>
                    <a:pt x="2069" y="3918"/>
                  </a:lnTo>
                  <a:lnTo>
                    <a:pt x="2044" y="3887"/>
                  </a:lnTo>
                  <a:lnTo>
                    <a:pt x="2020" y="3854"/>
                  </a:lnTo>
                  <a:lnTo>
                    <a:pt x="1991" y="3861"/>
                  </a:lnTo>
                  <a:lnTo>
                    <a:pt x="1963" y="3866"/>
                  </a:lnTo>
                  <a:lnTo>
                    <a:pt x="1934" y="3871"/>
                  </a:lnTo>
                  <a:lnTo>
                    <a:pt x="1905" y="3874"/>
                  </a:lnTo>
                  <a:lnTo>
                    <a:pt x="1876" y="3876"/>
                  </a:lnTo>
                  <a:lnTo>
                    <a:pt x="1848" y="3877"/>
                  </a:lnTo>
                  <a:lnTo>
                    <a:pt x="1819" y="3876"/>
                  </a:lnTo>
                  <a:lnTo>
                    <a:pt x="1789" y="3875"/>
                  </a:lnTo>
                  <a:lnTo>
                    <a:pt x="1761" y="3873"/>
                  </a:lnTo>
                  <a:lnTo>
                    <a:pt x="1732" y="3868"/>
                  </a:lnTo>
                  <a:lnTo>
                    <a:pt x="1703" y="3863"/>
                  </a:lnTo>
                  <a:lnTo>
                    <a:pt x="1675" y="3858"/>
                  </a:lnTo>
                  <a:lnTo>
                    <a:pt x="1647" y="3850"/>
                  </a:lnTo>
                  <a:lnTo>
                    <a:pt x="1619" y="3841"/>
                  </a:lnTo>
                  <a:lnTo>
                    <a:pt x="1591" y="3831"/>
                  </a:lnTo>
                  <a:lnTo>
                    <a:pt x="1564" y="3822"/>
                  </a:lnTo>
                  <a:lnTo>
                    <a:pt x="1548" y="3814"/>
                  </a:lnTo>
                  <a:lnTo>
                    <a:pt x="1532" y="3805"/>
                  </a:lnTo>
                  <a:lnTo>
                    <a:pt x="1515" y="3797"/>
                  </a:lnTo>
                  <a:lnTo>
                    <a:pt x="1500" y="3787"/>
                  </a:lnTo>
                  <a:lnTo>
                    <a:pt x="1485" y="3777"/>
                  </a:lnTo>
                  <a:lnTo>
                    <a:pt x="1470" y="3766"/>
                  </a:lnTo>
                  <a:lnTo>
                    <a:pt x="1456" y="3754"/>
                  </a:lnTo>
                  <a:lnTo>
                    <a:pt x="1441" y="3742"/>
                  </a:lnTo>
                  <a:lnTo>
                    <a:pt x="1429" y="3729"/>
                  </a:lnTo>
                  <a:lnTo>
                    <a:pt x="1416" y="3716"/>
                  </a:lnTo>
                  <a:lnTo>
                    <a:pt x="1406" y="3702"/>
                  </a:lnTo>
                  <a:lnTo>
                    <a:pt x="1396" y="3687"/>
                  </a:lnTo>
                  <a:lnTo>
                    <a:pt x="1386" y="3672"/>
                  </a:lnTo>
                  <a:lnTo>
                    <a:pt x="1378" y="3655"/>
                  </a:lnTo>
                  <a:lnTo>
                    <a:pt x="1372" y="3638"/>
                  </a:lnTo>
                  <a:lnTo>
                    <a:pt x="1366" y="3619"/>
                  </a:lnTo>
                  <a:lnTo>
                    <a:pt x="1362" y="3599"/>
                  </a:lnTo>
                  <a:lnTo>
                    <a:pt x="1359" y="3577"/>
                  </a:lnTo>
                  <a:lnTo>
                    <a:pt x="1359" y="3556"/>
                  </a:lnTo>
                  <a:lnTo>
                    <a:pt x="1360" y="3536"/>
                  </a:lnTo>
                  <a:lnTo>
                    <a:pt x="1363" y="3514"/>
                  </a:lnTo>
                  <a:lnTo>
                    <a:pt x="1367" y="3493"/>
                  </a:lnTo>
                  <a:lnTo>
                    <a:pt x="1374" y="3474"/>
                  </a:lnTo>
                  <a:lnTo>
                    <a:pt x="1382" y="3454"/>
                  </a:lnTo>
                  <a:lnTo>
                    <a:pt x="1390" y="3435"/>
                  </a:lnTo>
                  <a:lnTo>
                    <a:pt x="1401" y="3416"/>
                  </a:lnTo>
                  <a:lnTo>
                    <a:pt x="1412" y="3398"/>
                  </a:lnTo>
                  <a:lnTo>
                    <a:pt x="1425" y="3380"/>
                  </a:lnTo>
                  <a:lnTo>
                    <a:pt x="1439" y="3364"/>
                  </a:lnTo>
                  <a:lnTo>
                    <a:pt x="1454" y="3349"/>
                  </a:lnTo>
                  <a:lnTo>
                    <a:pt x="1470" y="3335"/>
                  </a:lnTo>
                  <a:lnTo>
                    <a:pt x="1486" y="3322"/>
                  </a:lnTo>
                  <a:lnTo>
                    <a:pt x="1497" y="3313"/>
                  </a:lnTo>
                  <a:lnTo>
                    <a:pt x="1507" y="3305"/>
                  </a:lnTo>
                  <a:lnTo>
                    <a:pt x="1529" y="3292"/>
                  </a:lnTo>
                  <a:lnTo>
                    <a:pt x="1552" y="3279"/>
                  </a:lnTo>
                  <a:lnTo>
                    <a:pt x="1576" y="3268"/>
                  </a:lnTo>
                  <a:lnTo>
                    <a:pt x="1600" y="3259"/>
                  </a:lnTo>
                  <a:lnTo>
                    <a:pt x="1624" y="3249"/>
                  </a:lnTo>
                  <a:lnTo>
                    <a:pt x="1673" y="3230"/>
                  </a:lnTo>
                  <a:lnTo>
                    <a:pt x="1679" y="3224"/>
                  </a:lnTo>
                  <a:lnTo>
                    <a:pt x="1685" y="3218"/>
                  </a:lnTo>
                  <a:lnTo>
                    <a:pt x="1689" y="3211"/>
                  </a:lnTo>
                  <a:lnTo>
                    <a:pt x="1691" y="3204"/>
                  </a:lnTo>
                  <a:lnTo>
                    <a:pt x="1692" y="3197"/>
                  </a:lnTo>
                  <a:lnTo>
                    <a:pt x="1691" y="3189"/>
                  </a:lnTo>
                  <a:lnTo>
                    <a:pt x="1690" y="3181"/>
                  </a:lnTo>
                  <a:lnTo>
                    <a:pt x="1688" y="3174"/>
                  </a:lnTo>
                  <a:lnTo>
                    <a:pt x="1682" y="3159"/>
                  </a:lnTo>
                  <a:lnTo>
                    <a:pt x="1673" y="3143"/>
                  </a:lnTo>
                  <a:lnTo>
                    <a:pt x="1663" y="3129"/>
                  </a:lnTo>
                  <a:lnTo>
                    <a:pt x="1654" y="3117"/>
                  </a:lnTo>
                  <a:lnTo>
                    <a:pt x="1640" y="3101"/>
                  </a:lnTo>
                  <a:lnTo>
                    <a:pt x="1625" y="3085"/>
                  </a:lnTo>
                  <a:lnTo>
                    <a:pt x="1596" y="3055"/>
                  </a:lnTo>
                  <a:lnTo>
                    <a:pt x="1564" y="3026"/>
                  </a:lnTo>
                  <a:lnTo>
                    <a:pt x="1532" y="3000"/>
                  </a:lnTo>
                  <a:lnTo>
                    <a:pt x="1497" y="2975"/>
                  </a:lnTo>
                  <a:lnTo>
                    <a:pt x="1462" y="2951"/>
                  </a:lnTo>
                  <a:lnTo>
                    <a:pt x="1426" y="2928"/>
                  </a:lnTo>
                  <a:lnTo>
                    <a:pt x="1389" y="2908"/>
                  </a:lnTo>
                  <a:lnTo>
                    <a:pt x="1352" y="2887"/>
                  </a:lnTo>
                  <a:lnTo>
                    <a:pt x="1314" y="2867"/>
                  </a:lnTo>
                  <a:lnTo>
                    <a:pt x="1237" y="2829"/>
                  </a:lnTo>
                  <a:lnTo>
                    <a:pt x="1160" y="2793"/>
                  </a:lnTo>
                  <a:lnTo>
                    <a:pt x="1084" y="2756"/>
                  </a:lnTo>
                  <a:lnTo>
                    <a:pt x="1029" y="2727"/>
                  </a:lnTo>
                  <a:lnTo>
                    <a:pt x="977" y="2697"/>
                  </a:lnTo>
                  <a:lnTo>
                    <a:pt x="925" y="2664"/>
                  </a:lnTo>
                  <a:lnTo>
                    <a:pt x="874" y="2630"/>
                  </a:lnTo>
                  <a:lnTo>
                    <a:pt x="823" y="2596"/>
                  </a:lnTo>
                  <a:lnTo>
                    <a:pt x="774" y="2560"/>
                  </a:lnTo>
                  <a:lnTo>
                    <a:pt x="725" y="2522"/>
                  </a:lnTo>
                  <a:lnTo>
                    <a:pt x="678" y="2484"/>
                  </a:lnTo>
                  <a:lnTo>
                    <a:pt x="632" y="2443"/>
                  </a:lnTo>
                  <a:lnTo>
                    <a:pt x="586" y="2402"/>
                  </a:lnTo>
                  <a:lnTo>
                    <a:pt x="541" y="2360"/>
                  </a:lnTo>
                  <a:lnTo>
                    <a:pt x="498" y="2317"/>
                  </a:lnTo>
                  <a:lnTo>
                    <a:pt x="456" y="2273"/>
                  </a:lnTo>
                  <a:lnTo>
                    <a:pt x="414" y="2227"/>
                  </a:lnTo>
                  <a:lnTo>
                    <a:pt x="374" y="2181"/>
                  </a:lnTo>
                  <a:lnTo>
                    <a:pt x="335" y="2135"/>
                  </a:lnTo>
                  <a:lnTo>
                    <a:pt x="301" y="2090"/>
                  </a:lnTo>
                  <a:lnTo>
                    <a:pt x="267" y="2046"/>
                  </a:lnTo>
                  <a:lnTo>
                    <a:pt x="236" y="1999"/>
                  </a:lnTo>
                  <a:lnTo>
                    <a:pt x="206" y="1952"/>
                  </a:lnTo>
                  <a:lnTo>
                    <a:pt x="176" y="1903"/>
                  </a:lnTo>
                  <a:lnTo>
                    <a:pt x="148" y="1854"/>
                  </a:lnTo>
                  <a:lnTo>
                    <a:pt x="123" y="1804"/>
                  </a:lnTo>
                  <a:lnTo>
                    <a:pt x="99" y="1753"/>
                  </a:lnTo>
                  <a:lnTo>
                    <a:pt x="77" y="1701"/>
                  </a:lnTo>
                  <a:lnTo>
                    <a:pt x="58" y="1649"/>
                  </a:lnTo>
                  <a:lnTo>
                    <a:pt x="49" y="1623"/>
                  </a:lnTo>
                  <a:lnTo>
                    <a:pt x="41" y="1596"/>
                  </a:lnTo>
                  <a:lnTo>
                    <a:pt x="34" y="1568"/>
                  </a:lnTo>
                  <a:lnTo>
                    <a:pt x="27" y="1541"/>
                  </a:lnTo>
                  <a:lnTo>
                    <a:pt x="21" y="1514"/>
                  </a:lnTo>
                  <a:lnTo>
                    <a:pt x="16" y="1487"/>
                  </a:lnTo>
                  <a:lnTo>
                    <a:pt x="11" y="1459"/>
                  </a:lnTo>
                  <a:lnTo>
                    <a:pt x="8" y="1431"/>
                  </a:lnTo>
                  <a:lnTo>
                    <a:pt x="4" y="1403"/>
                  </a:lnTo>
                  <a:lnTo>
                    <a:pt x="2" y="1375"/>
                  </a:lnTo>
                  <a:lnTo>
                    <a:pt x="1" y="1347"/>
                  </a:lnTo>
                  <a:lnTo>
                    <a:pt x="0" y="1318"/>
                  </a:lnTo>
                  <a:lnTo>
                    <a:pt x="1" y="1286"/>
                  </a:lnTo>
                  <a:lnTo>
                    <a:pt x="4" y="1252"/>
                  </a:lnTo>
                  <a:lnTo>
                    <a:pt x="8" y="1217"/>
                  </a:lnTo>
                  <a:lnTo>
                    <a:pt x="12" y="1184"/>
                  </a:lnTo>
                  <a:lnTo>
                    <a:pt x="19" y="1150"/>
                  </a:lnTo>
                  <a:lnTo>
                    <a:pt x="26" y="1116"/>
                  </a:lnTo>
                  <a:lnTo>
                    <a:pt x="35" y="1084"/>
                  </a:lnTo>
                  <a:lnTo>
                    <a:pt x="47" y="1051"/>
                  </a:lnTo>
                  <a:lnTo>
                    <a:pt x="60" y="1021"/>
                  </a:lnTo>
                  <a:lnTo>
                    <a:pt x="75" y="990"/>
                  </a:lnTo>
                  <a:lnTo>
                    <a:pt x="83" y="976"/>
                  </a:lnTo>
                  <a:lnTo>
                    <a:pt x="92" y="962"/>
                  </a:lnTo>
                  <a:lnTo>
                    <a:pt x="101" y="948"/>
                  </a:lnTo>
                  <a:lnTo>
                    <a:pt x="112" y="935"/>
                  </a:lnTo>
                  <a:lnTo>
                    <a:pt x="123" y="923"/>
                  </a:lnTo>
                  <a:lnTo>
                    <a:pt x="134" y="910"/>
                  </a:lnTo>
                  <a:lnTo>
                    <a:pt x="146" y="899"/>
                  </a:lnTo>
                  <a:lnTo>
                    <a:pt x="159" y="887"/>
                  </a:lnTo>
                  <a:lnTo>
                    <a:pt x="172" y="877"/>
                  </a:lnTo>
                  <a:lnTo>
                    <a:pt x="186" y="867"/>
                  </a:lnTo>
                  <a:lnTo>
                    <a:pt x="201" y="858"/>
                  </a:lnTo>
                  <a:lnTo>
                    <a:pt x="217" y="849"/>
                  </a:lnTo>
                  <a:lnTo>
                    <a:pt x="215" y="829"/>
                  </a:lnTo>
                  <a:lnTo>
                    <a:pt x="214" y="811"/>
                  </a:lnTo>
                  <a:lnTo>
                    <a:pt x="215" y="791"/>
                  </a:lnTo>
                  <a:lnTo>
                    <a:pt x="217" y="772"/>
                  </a:lnTo>
                  <a:lnTo>
                    <a:pt x="221" y="753"/>
                  </a:lnTo>
                  <a:lnTo>
                    <a:pt x="225" y="735"/>
                  </a:lnTo>
                  <a:lnTo>
                    <a:pt x="231" y="716"/>
                  </a:lnTo>
                  <a:lnTo>
                    <a:pt x="237" y="698"/>
                  </a:lnTo>
                  <a:lnTo>
                    <a:pt x="245" y="680"/>
                  </a:lnTo>
                  <a:lnTo>
                    <a:pt x="253" y="663"/>
                  </a:lnTo>
                  <a:lnTo>
                    <a:pt x="263" y="647"/>
                  </a:lnTo>
                  <a:lnTo>
                    <a:pt x="274" y="631"/>
                  </a:lnTo>
                  <a:lnTo>
                    <a:pt x="286" y="616"/>
                  </a:lnTo>
                  <a:lnTo>
                    <a:pt x="299" y="601"/>
                  </a:lnTo>
                  <a:lnTo>
                    <a:pt x="312" y="588"/>
                  </a:lnTo>
                  <a:lnTo>
                    <a:pt x="327" y="575"/>
                  </a:lnTo>
                  <a:lnTo>
                    <a:pt x="353" y="554"/>
                  </a:lnTo>
                  <a:lnTo>
                    <a:pt x="381" y="536"/>
                  </a:lnTo>
                  <a:lnTo>
                    <a:pt x="409" y="519"/>
                  </a:lnTo>
                  <a:lnTo>
                    <a:pt x="438" y="505"/>
                  </a:lnTo>
                  <a:lnTo>
                    <a:pt x="469" y="493"/>
                  </a:lnTo>
                  <a:lnTo>
                    <a:pt x="500" y="484"/>
                  </a:lnTo>
                  <a:lnTo>
                    <a:pt x="532" y="475"/>
                  </a:lnTo>
                  <a:lnTo>
                    <a:pt x="564" y="468"/>
                  </a:lnTo>
                  <a:lnTo>
                    <a:pt x="597" y="464"/>
                  </a:lnTo>
                  <a:lnTo>
                    <a:pt x="629" y="461"/>
                  </a:lnTo>
                  <a:lnTo>
                    <a:pt x="663" y="460"/>
                  </a:lnTo>
                  <a:lnTo>
                    <a:pt x="696" y="460"/>
                  </a:lnTo>
                  <a:lnTo>
                    <a:pt x="729" y="462"/>
                  </a:lnTo>
                  <a:lnTo>
                    <a:pt x="762" y="466"/>
                  </a:lnTo>
                  <a:lnTo>
                    <a:pt x="795" y="471"/>
                  </a:lnTo>
                  <a:lnTo>
                    <a:pt x="826" y="477"/>
                  </a:lnTo>
                  <a:lnTo>
                    <a:pt x="853" y="485"/>
                  </a:lnTo>
                  <a:lnTo>
                    <a:pt x="879" y="493"/>
                  </a:lnTo>
                  <a:lnTo>
                    <a:pt x="904" y="504"/>
                  </a:lnTo>
                  <a:lnTo>
                    <a:pt x="931" y="516"/>
                  </a:lnTo>
                  <a:lnTo>
                    <a:pt x="954" y="529"/>
                  </a:lnTo>
                  <a:lnTo>
                    <a:pt x="978" y="544"/>
                  </a:lnTo>
                  <a:lnTo>
                    <a:pt x="1000" y="561"/>
                  </a:lnTo>
                  <a:lnTo>
                    <a:pt x="1022" y="578"/>
                  </a:lnTo>
                  <a:lnTo>
                    <a:pt x="1041" y="598"/>
                  </a:lnTo>
                  <a:lnTo>
                    <a:pt x="1060" y="617"/>
                  </a:lnTo>
                  <a:lnTo>
                    <a:pt x="1077" y="639"/>
                  </a:lnTo>
                  <a:lnTo>
                    <a:pt x="1091" y="662"/>
                  </a:lnTo>
                  <a:lnTo>
                    <a:pt x="1104" y="687"/>
                  </a:lnTo>
                  <a:lnTo>
                    <a:pt x="1116" y="712"/>
                  </a:lnTo>
                  <a:lnTo>
                    <a:pt x="1125" y="738"/>
                  </a:lnTo>
                  <a:lnTo>
                    <a:pt x="1128" y="752"/>
                  </a:lnTo>
                  <a:lnTo>
                    <a:pt x="1131" y="766"/>
                  </a:lnTo>
                  <a:lnTo>
                    <a:pt x="1172" y="779"/>
                  </a:lnTo>
                  <a:lnTo>
                    <a:pt x="1211" y="793"/>
                  </a:lnTo>
                  <a:lnTo>
                    <a:pt x="1251" y="809"/>
                  </a:lnTo>
                  <a:lnTo>
                    <a:pt x="1290" y="825"/>
                  </a:lnTo>
                  <a:lnTo>
                    <a:pt x="1369" y="858"/>
                  </a:lnTo>
                  <a:lnTo>
                    <a:pt x="1446" y="892"/>
                  </a:lnTo>
                  <a:lnTo>
                    <a:pt x="1436" y="822"/>
                  </a:lnTo>
                  <a:lnTo>
                    <a:pt x="1427" y="750"/>
                  </a:lnTo>
                  <a:lnTo>
                    <a:pt x="1410" y="606"/>
                  </a:lnTo>
                  <a:lnTo>
                    <a:pt x="1388" y="608"/>
                  </a:lnTo>
                  <a:lnTo>
                    <a:pt x="1366" y="608"/>
                  </a:lnTo>
                  <a:lnTo>
                    <a:pt x="1345" y="605"/>
                  </a:lnTo>
                  <a:lnTo>
                    <a:pt x="1323" y="603"/>
                  </a:lnTo>
                  <a:lnTo>
                    <a:pt x="1301" y="599"/>
                  </a:lnTo>
                  <a:lnTo>
                    <a:pt x="1279" y="593"/>
                  </a:lnTo>
                  <a:lnTo>
                    <a:pt x="1259" y="586"/>
                  </a:lnTo>
                  <a:lnTo>
                    <a:pt x="1239" y="578"/>
                  </a:lnTo>
                  <a:lnTo>
                    <a:pt x="1220" y="568"/>
                  </a:lnTo>
                  <a:lnTo>
                    <a:pt x="1200" y="558"/>
                  </a:lnTo>
                  <a:lnTo>
                    <a:pt x="1183" y="546"/>
                  </a:lnTo>
                  <a:lnTo>
                    <a:pt x="1165" y="531"/>
                  </a:lnTo>
                  <a:lnTo>
                    <a:pt x="1149" y="517"/>
                  </a:lnTo>
                  <a:lnTo>
                    <a:pt x="1135" y="501"/>
                  </a:lnTo>
                  <a:lnTo>
                    <a:pt x="1121" y="484"/>
                  </a:lnTo>
                  <a:lnTo>
                    <a:pt x="1109" y="465"/>
                  </a:lnTo>
                  <a:lnTo>
                    <a:pt x="1102" y="453"/>
                  </a:lnTo>
                  <a:lnTo>
                    <a:pt x="1096" y="442"/>
                  </a:lnTo>
                  <a:lnTo>
                    <a:pt x="1084" y="418"/>
                  </a:lnTo>
                  <a:lnTo>
                    <a:pt x="1075" y="393"/>
                  </a:lnTo>
                  <a:lnTo>
                    <a:pt x="1069" y="367"/>
                  </a:lnTo>
                  <a:lnTo>
                    <a:pt x="1064" y="341"/>
                  </a:lnTo>
                  <a:lnTo>
                    <a:pt x="1062" y="315"/>
                  </a:lnTo>
                  <a:lnTo>
                    <a:pt x="1063" y="289"/>
                  </a:lnTo>
                  <a:lnTo>
                    <a:pt x="1065" y="263"/>
                  </a:lnTo>
                  <a:lnTo>
                    <a:pt x="1070" y="237"/>
                  </a:lnTo>
                  <a:lnTo>
                    <a:pt x="1076" y="211"/>
                  </a:lnTo>
                  <a:lnTo>
                    <a:pt x="1086" y="186"/>
                  </a:lnTo>
                  <a:lnTo>
                    <a:pt x="1097" y="162"/>
                  </a:lnTo>
                  <a:lnTo>
                    <a:pt x="1110" y="139"/>
                  </a:lnTo>
                  <a:lnTo>
                    <a:pt x="1125" y="118"/>
                  </a:lnTo>
                  <a:lnTo>
                    <a:pt x="1134" y="108"/>
                  </a:lnTo>
                  <a:lnTo>
                    <a:pt x="1142" y="98"/>
                  </a:lnTo>
                  <a:lnTo>
                    <a:pt x="1152" y="89"/>
                  </a:lnTo>
                  <a:lnTo>
                    <a:pt x="1162" y="79"/>
                  </a:lnTo>
                  <a:close/>
                  <a:moveTo>
                    <a:pt x="925" y="1586"/>
                  </a:moveTo>
                  <a:lnTo>
                    <a:pt x="925" y="1586"/>
                  </a:lnTo>
                  <a:lnTo>
                    <a:pt x="917" y="1609"/>
                  </a:lnTo>
                  <a:lnTo>
                    <a:pt x="912" y="1631"/>
                  </a:lnTo>
                  <a:lnTo>
                    <a:pt x="910" y="1654"/>
                  </a:lnTo>
                  <a:lnTo>
                    <a:pt x="909" y="1677"/>
                  </a:lnTo>
                  <a:lnTo>
                    <a:pt x="910" y="1700"/>
                  </a:lnTo>
                  <a:lnTo>
                    <a:pt x="913" y="1723"/>
                  </a:lnTo>
                  <a:lnTo>
                    <a:pt x="917" y="1746"/>
                  </a:lnTo>
                  <a:lnTo>
                    <a:pt x="924" y="1768"/>
                  </a:lnTo>
                  <a:lnTo>
                    <a:pt x="932" y="1790"/>
                  </a:lnTo>
                  <a:lnTo>
                    <a:pt x="940" y="1813"/>
                  </a:lnTo>
                  <a:lnTo>
                    <a:pt x="950" y="1834"/>
                  </a:lnTo>
                  <a:lnTo>
                    <a:pt x="961" y="1855"/>
                  </a:lnTo>
                  <a:lnTo>
                    <a:pt x="972" y="1876"/>
                  </a:lnTo>
                  <a:lnTo>
                    <a:pt x="984" y="1897"/>
                  </a:lnTo>
                  <a:lnTo>
                    <a:pt x="1009" y="1935"/>
                  </a:lnTo>
                  <a:lnTo>
                    <a:pt x="1039" y="1976"/>
                  </a:lnTo>
                  <a:lnTo>
                    <a:pt x="1071" y="2015"/>
                  </a:lnTo>
                  <a:lnTo>
                    <a:pt x="1104" y="2053"/>
                  </a:lnTo>
                  <a:lnTo>
                    <a:pt x="1139" y="2090"/>
                  </a:lnTo>
                  <a:lnTo>
                    <a:pt x="1176" y="2125"/>
                  </a:lnTo>
                  <a:lnTo>
                    <a:pt x="1213" y="2160"/>
                  </a:lnTo>
                  <a:lnTo>
                    <a:pt x="1252" y="2192"/>
                  </a:lnTo>
                  <a:lnTo>
                    <a:pt x="1291" y="2224"/>
                  </a:lnTo>
                  <a:lnTo>
                    <a:pt x="1332" y="2254"/>
                  </a:lnTo>
                  <a:lnTo>
                    <a:pt x="1373" y="2285"/>
                  </a:lnTo>
                  <a:lnTo>
                    <a:pt x="1415" y="2313"/>
                  </a:lnTo>
                  <a:lnTo>
                    <a:pt x="1458" y="2341"/>
                  </a:lnTo>
                  <a:lnTo>
                    <a:pt x="1501" y="2367"/>
                  </a:lnTo>
                  <a:lnTo>
                    <a:pt x="1545" y="2393"/>
                  </a:lnTo>
                  <a:lnTo>
                    <a:pt x="1589" y="2419"/>
                  </a:lnTo>
                  <a:lnTo>
                    <a:pt x="1634" y="2443"/>
                  </a:lnTo>
                  <a:lnTo>
                    <a:pt x="1540" y="1683"/>
                  </a:lnTo>
                  <a:lnTo>
                    <a:pt x="1517" y="1669"/>
                  </a:lnTo>
                  <a:lnTo>
                    <a:pt x="1496" y="1656"/>
                  </a:lnTo>
                  <a:lnTo>
                    <a:pt x="1474" y="1642"/>
                  </a:lnTo>
                  <a:lnTo>
                    <a:pt x="1452" y="1628"/>
                  </a:lnTo>
                  <a:lnTo>
                    <a:pt x="1411" y="1598"/>
                  </a:lnTo>
                  <a:lnTo>
                    <a:pt x="1370" y="1566"/>
                  </a:lnTo>
                  <a:lnTo>
                    <a:pt x="1328" y="1536"/>
                  </a:lnTo>
                  <a:lnTo>
                    <a:pt x="1287" y="1505"/>
                  </a:lnTo>
                  <a:lnTo>
                    <a:pt x="1265" y="1491"/>
                  </a:lnTo>
                  <a:lnTo>
                    <a:pt x="1244" y="1477"/>
                  </a:lnTo>
                  <a:lnTo>
                    <a:pt x="1221" y="1465"/>
                  </a:lnTo>
                  <a:lnTo>
                    <a:pt x="1198" y="1453"/>
                  </a:lnTo>
                  <a:lnTo>
                    <a:pt x="1188" y="1448"/>
                  </a:lnTo>
                  <a:lnTo>
                    <a:pt x="1177" y="1444"/>
                  </a:lnTo>
                  <a:lnTo>
                    <a:pt x="1167" y="1441"/>
                  </a:lnTo>
                  <a:lnTo>
                    <a:pt x="1157" y="1439"/>
                  </a:lnTo>
                  <a:lnTo>
                    <a:pt x="1147" y="1437"/>
                  </a:lnTo>
                  <a:lnTo>
                    <a:pt x="1136" y="1436"/>
                  </a:lnTo>
                  <a:lnTo>
                    <a:pt x="1126" y="1436"/>
                  </a:lnTo>
                  <a:lnTo>
                    <a:pt x="1115" y="1436"/>
                  </a:lnTo>
                  <a:lnTo>
                    <a:pt x="1096" y="1439"/>
                  </a:lnTo>
                  <a:lnTo>
                    <a:pt x="1075" y="1444"/>
                  </a:lnTo>
                  <a:lnTo>
                    <a:pt x="1056" y="1452"/>
                  </a:lnTo>
                  <a:lnTo>
                    <a:pt x="1037" y="1462"/>
                  </a:lnTo>
                  <a:lnTo>
                    <a:pt x="1019" y="1473"/>
                  </a:lnTo>
                  <a:lnTo>
                    <a:pt x="1002" y="1486"/>
                  </a:lnTo>
                  <a:lnTo>
                    <a:pt x="986" y="1500"/>
                  </a:lnTo>
                  <a:lnTo>
                    <a:pt x="971" y="1515"/>
                  </a:lnTo>
                  <a:lnTo>
                    <a:pt x="957" y="1533"/>
                  </a:lnTo>
                  <a:lnTo>
                    <a:pt x="945" y="1550"/>
                  </a:lnTo>
                  <a:lnTo>
                    <a:pt x="934" y="1567"/>
                  </a:lnTo>
                  <a:lnTo>
                    <a:pt x="925" y="1586"/>
                  </a:lnTo>
                  <a:close/>
                  <a:moveTo>
                    <a:pt x="6110" y="1456"/>
                  </a:moveTo>
                  <a:lnTo>
                    <a:pt x="6110" y="1456"/>
                  </a:lnTo>
                  <a:lnTo>
                    <a:pt x="6088" y="1468"/>
                  </a:lnTo>
                  <a:lnTo>
                    <a:pt x="6065" y="1481"/>
                  </a:lnTo>
                  <a:lnTo>
                    <a:pt x="6045" y="1494"/>
                  </a:lnTo>
                  <a:lnTo>
                    <a:pt x="6023" y="1509"/>
                  </a:lnTo>
                  <a:lnTo>
                    <a:pt x="5983" y="1538"/>
                  </a:lnTo>
                  <a:lnTo>
                    <a:pt x="5941" y="1568"/>
                  </a:lnTo>
                  <a:lnTo>
                    <a:pt x="5901" y="1599"/>
                  </a:lnTo>
                  <a:lnTo>
                    <a:pt x="5861" y="1629"/>
                  </a:lnTo>
                  <a:lnTo>
                    <a:pt x="5840" y="1643"/>
                  </a:lnTo>
                  <a:lnTo>
                    <a:pt x="5818" y="1658"/>
                  </a:lnTo>
                  <a:lnTo>
                    <a:pt x="5797" y="1671"/>
                  </a:lnTo>
                  <a:lnTo>
                    <a:pt x="5775" y="1683"/>
                  </a:lnTo>
                  <a:lnTo>
                    <a:pt x="5751" y="1873"/>
                  </a:lnTo>
                  <a:lnTo>
                    <a:pt x="5727" y="2063"/>
                  </a:lnTo>
                  <a:lnTo>
                    <a:pt x="5683" y="2443"/>
                  </a:lnTo>
                  <a:lnTo>
                    <a:pt x="5743" y="2410"/>
                  </a:lnTo>
                  <a:lnTo>
                    <a:pt x="5804" y="2374"/>
                  </a:lnTo>
                  <a:lnTo>
                    <a:pt x="5863" y="2337"/>
                  </a:lnTo>
                  <a:lnTo>
                    <a:pt x="5922" y="2298"/>
                  </a:lnTo>
                  <a:lnTo>
                    <a:pt x="5979" y="2258"/>
                  </a:lnTo>
                  <a:lnTo>
                    <a:pt x="6008" y="2236"/>
                  </a:lnTo>
                  <a:lnTo>
                    <a:pt x="6035" y="2214"/>
                  </a:lnTo>
                  <a:lnTo>
                    <a:pt x="6063" y="2192"/>
                  </a:lnTo>
                  <a:lnTo>
                    <a:pt x="6089" y="2169"/>
                  </a:lnTo>
                  <a:lnTo>
                    <a:pt x="6116" y="2147"/>
                  </a:lnTo>
                  <a:lnTo>
                    <a:pt x="6141" y="2123"/>
                  </a:lnTo>
                  <a:lnTo>
                    <a:pt x="6186" y="2078"/>
                  </a:lnTo>
                  <a:lnTo>
                    <a:pt x="6208" y="2055"/>
                  </a:lnTo>
                  <a:lnTo>
                    <a:pt x="6229" y="2033"/>
                  </a:lnTo>
                  <a:lnTo>
                    <a:pt x="6250" y="2009"/>
                  </a:lnTo>
                  <a:lnTo>
                    <a:pt x="6271" y="1984"/>
                  </a:lnTo>
                  <a:lnTo>
                    <a:pt x="6289" y="1959"/>
                  </a:lnTo>
                  <a:lnTo>
                    <a:pt x="6308" y="1933"/>
                  </a:lnTo>
                  <a:lnTo>
                    <a:pt x="6325" y="1906"/>
                  </a:lnTo>
                  <a:lnTo>
                    <a:pt x="6341" y="1879"/>
                  </a:lnTo>
                  <a:lnTo>
                    <a:pt x="6355" y="1851"/>
                  </a:lnTo>
                  <a:lnTo>
                    <a:pt x="6368" y="1823"/>
                  </a:lnTo>
                  <a:lnTo>
                    <a:pt x="6380" y="1793"/>
                  </a:lnTo>
                  <a:lnTo>
                    <a:pt x="6390" y="1764"/>
                  </a:lnTo>
                  <a:lnTo>
                    <a:pt x="6398" y="1734"/>
                  </a:lnTo>
                  <a:lnTo>
                    <a:pt x="6404" y="1702"/>
                  </a:lnTo>
                  <a:lnTo>
                    <a:pt x="6406" y="1688"/>
                  </a:lnTo>
                  <a:lnTo>
                    <a:pt x="6406" y="1674"/>
                  </a:lnTo>
                  <a:lnTo>
                    <a:pt x="6406" y="1659"/>
                  </a:lnTo>
                  <a:lnTo>
                    <a:pt x="6405" y="1644"/>
                  </a:lnTo>
                  <a:lnTo>
                    <a:pt x="6403" y="1630"/>
                  </a:lnTo>
                  <a:lnTo>
                    <a:pt x="6400" y="1616"/>
                  </a:lnTo>
                  <a:lnTo>
                    <a:pt x="6396" y="1602"/>
                  </a:lnTo>
                  <a:lnTo>
                    <a:pt x="6390" y="1589"/>
                  </a:lnTo>
                  <a:lnTo>
                    <a:pt x="6385" y="1575"/>
                  </a:lnTo>
                  <a:lnTo>
                    <a:pt x="6378" y="1562"/>
                  </a:lnTo>
                  <a:lnTo>
                    <a:pt x="6371" y="1550"/>
                  </a:lnTo>
                  <a:lnTo>
                    <a:pt x="6362" y="1537"/>
                  </a:lnTo>
                  <a:lnTo>
                    <a:pt x="6353" y="1525"/>
                  </a:lnTo>
                  <a:lnTo>
                    <a:pt x="6343" y="1514"/>
                  </a:lnTo>
                  <a:lnTo>
                    <a:pt x="6334" y="1503"/>
                  </a:lnTo>
                  <a:lnTo>
                    <a:pt x="6323" y="1493"/>
                  </a:lnTo>
                  <a:lnTo>
                    <a:pt x="6312" y="1484"/>
                  </a:lnTo>
                  <a:lnTo>
                    <a:pt x="6300" y="1475"/>
                  </a:lnTo>
                  <a:lnTo>
                    <a:pt x="6288" y="1467"/>
                  </a:lnTo>
                  <a:lnTo>
                    <a:pt x="6276" y="1460"/>
                  </a:lnTo>
                  <a:lnTo>
                    <a:pt x="6263" y="1453"/>
                  </a:lnTo>
                  <a:lnTo>
                    <a:pt x="6250" y="1449"/>
                  </a:lnTo>
                  <a:lnTo>
                    <a:pt x="6236" y="1444"/>
                  </a:lnTo>
                  <a:lnTo>
                    <a:pt x="6223" y="1440"/>
                  </a:lnTo>
                  <a:lnTo>
                    <a:pt x="6209" y="1438"/>
                  </a:lnTo>
                  <a:lnTo>
                    <a:pt x="6195" y="1437"/>
                  </a:lnTo>
                  <a:lnTo>
                    <a:pt x="6180" y="1437"/>
                  </a:lnTo>
                  <a:lnTo>
                    <a:pt x="6166" y="1438"/>
                  </a:lnTo>
                  <a:lnTo>
                    <a:pt x="6152" y="1441"/>
                  </a:lnTo>
                  <a:lnTo>
                    <a:pt x="6138" y="1444"/>
                  </a:lnTo>
                  <a:lnTo>
                    <a:pt x="6124" y="1450"/>
                  </a:lnTo>
                  <a:lnTo>
                    <a:pt x="6110" y="14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bIns="1200000" anchor="ctr">
              <a:scene3d>
                <a:camera prst="orthographicFront"/>
                <a:lightRig rig="threePt" dir="t"/>
              </a:scene3d>
              <a:sp3d>
                <a:contourClr>
                  <a:srgbClr val="FFFFFF"/>
                </a:contourClr>
              </a:sp3d>
            </a:bodyPr>
            <a:lstStyle/>
            <a:p>
              <a:pPr algn="ctr">
                <a:defRPr/>
              </a:pPr>
              <a:endParaRPr lang="zh-CN" altLang="en-US" sz="2400" dirty="0">
                <a:solidFill>
                  <a:srgbClr val="FFFFFF"/>
                </a:solidFill>
                <a:ea typeface="微软雅黑" panose="020B0503020204020204" pitchFamily="34" charset="-122"/>
              </a:endParaRPr>
            </a:p>
          </p:txBody>
        </p:sp>
      </p:grpSp>
      <p:grpSp>
        <p:nvGrpSpPr>
          <p:cNvPr id="7" name="组合 6"/>
          <p:cNvGrpSpPr/>
          <p:nvPr/>
        </p:nvGrpSpPr>
        <p:grpSpPr>
          <a:xfrm>
            <a:off x="6475303" y="1849725"/>
            <a:ext cx="2008507" cy="2008507"/>
            <a:chOff x="4855286" y="1513791"/>
            <a:chExt cx="1506380" cy="1506380"/>
          </a:xfrm>
        </p:grpSpPr>
        <p:sp>
          <p:nvSpPr>
            <p:cNvPr id="8" name="椭圆 7"/>
            <p:cNvSpPr/>
            <p:nvPr/>
          </p:nvSpPr>
          <p:spPr>
            <a:xfrm>
              <a:off x="4855286" y="1513791"/>
              <a:ext cx="1506380" cy="1506380"/>
            </a:xfrm>
            <a:prstGeom prst="ellipse">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9" name="椭圆 8"/>
            <p:cNvSpPr/>
            <p:nvPr/>
          </p:nvSpPr>
          <p:spPr>
            <a:xfrm>
              <a:off x="5018244" y="1676748"/>
              <a:ext cx="1180464" cy="1180466"/>
            </a:xfrm>
            <a:prstGeom prst="ellipse">
              <a:avLst/>
            </a:prstGeom>
            <a:gradFill flip="none" rotWithShape="1">
              <a:gsLst>
                <a:gs pos="36000">
                  <a:schemeClr val="bg1">
                    <a:lumMod val="95000"/>
                  </a:schemeClr>
                </a:gs>
                <a:gs pos="100000">
                  <a:schemeClr val="bg1">
                    <a:lumMod val="75000"/>
                  </a:schemeClr>
                </a:gs>
              </a:gsLst>
              <a:lin ang="18900000" scaled="1"/>
              <a:tileRect/>
            </a:gradFill>
            <a:ln w="28575">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sp>
          <p:nvSpPr>
            <p:cNvPr id="10" name="KSO_Shape"/>
            <p:cNvSpPr>
              <a:spLocks/>
            </p:cNvSpPr>
            <p:nvPr/>
          </p:nvSpPr>
          <p:spPr bwMode="auto">
            <a:xfrm>
              <a:off x="5335922" y="1972392"/>
              <a:ext cx="532222" cy="575374"/>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chemeClr val="accent3"/>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grpSp>
      <p:grpSp>
        <p:nvGrpSpPr>
          <p:cNvPr id="11" name="组合 10"/>
          <p:cNvGrpSpPr/>
          <p:nvPr/>
        </p:nvGrpSpPr>
        <p:grpSpPr>
          <a:xfrm>
            <a:off x="8920409" y="1820177"/>
            <a:ext cx="2008507" cy="2008507"/>
            <a:chOff x="6689116" y="1491630"/>
            <a:chExt cx="1506380" cy="1506380"/>
          </a:xfrm>
        </p:grpSpPr>
        <p:sp>
          <p:nvSpPr>
            <p:cNvPr id="12" name="椭圆 11"/>
            <p:cNvSpPr/>
            <p:nvPr/>
          </p:nvSpPr>
          <p:spPr>
            <a:xfrm>
              <a:off x="6689116" y="1491630"/>
              <a:ext cx="1506380" cy="1506380"/>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13" name="椭圆 12"/>
            <p:cNvSpPr/>
            <p:nvPr/>
          </p:nvSpPr>
          <p:spPr>
            <a:xfrm>
              <a:off x="6852074" y="1654587"/>
              <a:ext cx="1180464" cy="1180466"/>
            </a:xfrm>
            <a:prstGeom prst="ellipse">
              <a:avLst/>
            </a:prstGeom>
            <a:gradFill flip="none" rotWithShape="1">
              <a:gsLst>
                <a:gs pos="36000">
                  <a:schemeClr val="bg1">
                    <a:lumMod val="95000"/>
                  </a:schemeClr>
                </a:gs>
                <a:gs pos="100000">
                  <a:schemeClr val="bg1">
                    <a:lumMod val="75000"/>
                  </a:schemeClr>
                </a:gs>
              </a:gsLst>
              <a:lin ang="18900000" scaled="1"/>
              <a:tileRect/>
            </a:gradFill>
            <a:ln w="28575">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sp>
          <p:nvSpPr>
            <p:cNvPr id="14" name="KSO_Shape"/>
            <p:cNvSpPr>
              <a:spLocks/>
            </p:cNvSpPr>
            <p:nvPr/>
          </p:nvSpPr>
          <p:spPr bwMode="auto">
            <a:xfrm>
              <a:off x="7155098" y="1972391"/>
              <a:ext cx="574416" cy="575376"/>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grpSp>
      <p:grpSp>
        <p:nvGrpSpPr>
          <p:cNvPr id="15" name="组合 14"/>
          <p:cNvGrpSpPr/>
          <p:nvPr/>
        </p:nvGrpSpPr>
        <p:grpSpPr>
          <a:xfrm>
            <a:off x="1585087" y="1835069"/>
            <a:ext cx="2008507" cy="2008507"/>
            <a:chOff x="1187624" y="1502799"/>
            <a:chExt cx="1506380" cy="1506380"/>
          </a:xfrm>
        </p:grpSpPr>
        <p:sp>
          <p:nvSpPr>
            <p:cNvPr id="16" name="椭圆 15"/>
            <p:cNvSpPr/>
            <p:nvPr/>
          </p:nvSpPr>
          <p:spPr>
            <a:xfrm>
              <a:off x="1187624" y="1502799"/>
              <a:ext cx="1506380" cy="150638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17" name="椭圆 16"/>
            <p:cNvSpPr/>
            <p:nvPr/>
          </p:nvSpPr>
          <p:spPr>
            <a:xfrm>
              <a:off x="1350582" y="1665756"/>
              <a:ext cx="1180464" cy="1180466"/>
            </a:xfrm>
            <a:prstGeom prst="ellipse">
              <a:avLst/>
            </a:prstGeom>
            <a:gradFill flip="none" rotWithShape="1">
              <a:gsLst>
                <a:gs pos="36000">
                  <a:schemeClr val="bg1">
                    <a:lumMod val="95000"/>
                  </a:schemeClr>
                </a:gs>
                <a:gs pos="100000">
                  <a:schemeClr val="bg1">
                    <a:lumMod val="75000"/>
                  </a:schemeClr>
                </a:gs>
              </a:gsLst>
              <a:lin ang="18900000" scaled="1"/>
              <a:tileRect/>
            </a:gradFill>
            <a:ln w="28575">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sp>
          <p:nvSpPr>
            <p:cNvPr id="18" name="KSO_Shape"/>
            <p:cNvSpPr>
              <a:spLocks/>
            </p:cNvSpPr>
            <p:nvPr/>
          </p:nvSpPr>
          <p:spPr bwMode="auto">
            <a:xfrm>
              <a:off x="1714500" y="1972392"/>
              <a:ext cx="452628" cy="575374"/>
            </a:xfrm>
            <a:custGeom>
              <a:avLst/>
              <a:gdLst>
                <a:gd name="T0" fmla="*/ 2147483646 w 4116"/>
                <a:gd name="T1" fmla="*/ 2147483646 h 5239"/>
                <a:gd name="T2" fmla="*/ 2147483646 w 4116"/>
                <a:gd name="T3" fmla="*/ 2147483646 h 5239"/>
                <a:gd name="T4" fmla="*/ 2147483646 w 4116"/>
                <a:gd name="T5" fmla="*/ 2147483646 h 5239"/>
                <a:gd name="T6" fmla="*/ 2147483646 w 4116"/>
                <a:gd name="T7" fmla="*/ 2147483646 h 5239"/>
                <a:gd name="T8" fmla="*/ 2147483646 w 4116"/>
                <a:gd name="T9" fmla="*/ 2147483646 h 5239"/>
                <a:gd name="T10" fmla="*/ 2147483646 w 4116"/>
                <a:gd name="T11" fmla="*/ 2147483646 h 5239"/>
                <a:gd name="T12" fmla="*/ 2147483646 w 4116"/>
                <a:gd name="T13" fmla="*/ 2147483646 h 5239"/>
                <a:gd name="T14" fmla="*/ 2147483646 w 4116"/>
                <a:gd name="T15" fmla="*/ 2147483646 h 5239"/>
                <a:gd name="T16" fmla="*/ 2147483646 w 4116"/>
                <a:gd name="T17" fmla="*/ 2147483646 h 5239"/>
                <a:gd name="T18" fmla="*/ 2147483646 w 4116"/>
                <a:gd name="T19" fmla="*/ 2147483646 h 5239"/>
                <a:gd name="T20" fmla="*/ 2147483646 w 4116"/>
                <a:gd name="T21" fmla="*/ 2147483646 h 5239"/>
                <a:gd name="T22" fmla="*/ 2147483646 w 4116"/>
                <a:gd name="T23" fmla="*/ 2147483646 h 5239"/>
                <a:gd name="T24" fmla="*/ 2147483646 w 4116"/>
                <a:gd name="T25" fmla="*/ 2147483646 h 5239"/>
                <a:gd name="T26" fmla="*/ 2147483646 w 4116"/>
                <a:gd name="T27" fmla="*/ 2147483646 h 5239"/>
                <a:gd name="T28" fmla="*/ 2147483646 w 4116"/>
                <a:gd name="T29" fmla="*/ 2147483646 h 5239"/>
                <a:gd name="T30" fmla="*/ 2147483646 w 4116"/>
                <a:gd name="T31" fmla="*/ 2147483646 h 5239"/>
                <a:gd name="T32" fmla="*/ 2147483646 w 4116"/>
                <a:gd name="T33" fmla="*/ 2147483646 h 5239"/>
                <a:gd name="T34" fmla="*/ 2147483646 w 4116"/>
                <a:gd name="T35" fmla="*/ 2147483646 h 5239"/>
                <a:gd name="T36" fmla="*/ 2147483646 w 4116"/>
                <a:gd name="T37" fmla="*/ 2147483646 h 5239"/>
                <a:gd name="T38" fmla="*/ 2147483646 w 4116"/>
                <a:gd name="T39" fmla="*/ 2147483646 h 5239"/>
                <a:gd name="T40" fmla="*/ 2147483646 w 4116"/>
                <a:gd name="T41" fmla="*/ 2147483646 h 5239"/>
                <a:gd name="T42" fmla="*/ 2147483646 w 4116"/>
                <a:gd name="T43" fmla="*/ 2147483646 h 5239"/>
                <a:gd name="T44" fmla="*/ 2147483646 w 4116"/>
                <a:gd name="T45" fmla="*/ 2147483646 h 5239"/>
                <a:gd name="T46" fmla="*/ 2147483646 w 4116"/>
                <a:gd name="T47" fmla="*/ 2147483646 h 5239"/>
                <a:gd name="T48" fmla="*/ 2147483646 w 4116"/>
                <a:gd name="T49" fmla="*/ 2147483646 h 5239"/>
                <a:gd name="T50" fmla="*/ 2147483646 w 4116"/>
                <a:gd name="T51" fmla="*/ 2147483646 h 5239"/>
                <a:gd name="T52" fmla="*/ 2147483646 w 4116"/>
                <a:gd name="T53" fmla="*/ 2147483646 h 5239"/>
                <a:gd name="T54" fmla="*/ 2147483646 w 4116"/>
                <a:gd name="T55" fmla="*/ 2147483646 h 5239"/>
                <a:gd name="T56" fmla="*/ 2147483646 w 4116"/>
                <a:gd name="T57" fmla="*/ 2147483646 h 5239"/>
                <a:gd name="T58" fmla="*/ 2147483646 w 4116"/>
                <a:gd name="T59" fmla="*/ 2147483646 h 5239"/>
                <a:gd name="T60" fmla="*/ 2147483646 w 4116"/>
                <a:gd name="T61" fmla="*/ 2147483646 h 5239"/>
                <a:gd name="T62" fmla="*/ 2147483646 w 4116"/>
                <a:gd name="T63" fmla="*/ 2147483646 h 5239"/>
                <a:gd name="T64" fmla="*/ 2147483646 w 4116"/>
                <a:gd name="T65" fmla="*/ 2147483646 h 5239"/>
                <a:gd name="T66" fmla="*/ 2147483646 w 4116"/>
                <a:gd name="T67" fmla="*/ 2147483646 h 5239"/>
                <a:gd name="T68" fmla="*/ 2147483646 w 4116"/>
                <a:gd name="T69" fmla="*/ 2147483646 h 5239"/>
                <a:gd name="T70" fmla="*/ 2147483646 w 4116"/>
                <a:gd name="T71" fmla="*/ 2147483646 h 5239"/>
                <a:gd name="T72" fmla="*/ 2147483646 w 4116"/>
                <a:gd name="T73" fmla="*/ 2147483646 h 5239"/>
                <a:gd name="T74" fmla="*/ 2147483646 w 4116"/>
                <a:gd name="T75" fmla="*/ 2147483646 h 5239"/>
                <a:gd name="T76" fmla="*/ 2147483646 w 4116"/>
                <a:gd name="T77" fmla="*/ 2147483646 h 5239"/>
                <a:gd name="T78" fmla="*/ 2147483646 w 4116"/>
                <a:gd name="T79" fmla="*/ 2147483646 h 5239"/>
                <a:gd name="T80" fmla="*/ 2147483646 w 4116"/>
                <a:gd name="T81" fmla="*/ 2147483646 h 5239"/>
                <a:gd name="T82" fmla="*/ 2147483646 w 4116"/>
                <a:gd name="T83" fmla="*/ 2147483646 h 5239"/>
                <a:gd name="T84" fmla="*/ 2147483646 w 4116"/>
                <a:gd name="T85" fmla="*/ 2147483646 h 5239"/>
                <a:gd name="T86" fmla="*/ 2147483646 w 4116"/>
                <a:gd name="T87" fmla="*/ 2147483646 h 5239"/>
                <a:gd name="T88" fmla="*/ 2147483646 w 4116"/>
                <a:gd name="T89" fmla="*/ 2147483646 h 5239"/>
                <a:gd name="T90" fmla="*/ 2147483646 w 4116"/>
                <a:gd name="T91" fmla="*/ 2147483646 h 5239"/>
                <a:gd name="T92" fmla="*/ 0 w 4116"/>
                <a:gd name="T93" fmla="*/ 2147483646 h 5239"/>
                <a:gd name="T94" fmla="*/ 2147483646 w 4116"/>
                <a:gd name="T95" fmla="*/ 2147483646 h 5239"/>
                <a:gd name="T96" fmla="*/ 2147483646 w 4116"/>
                <a:gd name="T97" fmla="*/ 2147483646 h 5239"/>
                <a:gd name="T98" fmla="*/ 2147483646 w 4116"/>
                <a:gd name="T99" fmla="*/ 2147483646 h 5239"/>
                <a:gd name="T100" fmla="*/ 2147483646 w 4116"/>
                <a:gd name="T101" fmla="*/ 2147483646 h 5239"/>
                <a:gd name="T102" fmla="*/ 2147483646 w 4116"/>
                <a:gd name="T103" fmla="*/ 2147483646 h 5239"/>
                <a:gd name="T104" fmla="*/ 2147483646 w 4116"/>
                <a:gd name="T105" fmla="*/ 2147483646 h 5239"/>
                <a:gd name="T106" fmla="*/ 2147483646 w 4116"/>
                <a:gd name="T107" fmla="*/ 2147483646 h 5239"/>
                <a:gd name="T108" fmla="*/ 2147483646 w 4116"/>
                <a:gd name="T109" fmla="*/ 2147483646 h 5239"/>
                <a:gd name="T110" fmla="*/ 2147483646 w 4116"/>
                <a:gd name="T111" fmla="*/ 2147483646 h 5239"/>
                <a:gd name="T112" fmla="*/ 2147483646 w 4116"/>
                <a:gd name="T113" fmla="*/ 2147483646 h 5239"/>
                <a:gd name="T114" fmla="*/ 2147483646 w 4116"/>
                <a:gd name="T115" fmla="*/ 2147483646 h 52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116" h="5239">
                  <a:moveTo>
                    <a:pt x="2496" y="2121"/>
                  </a:moveTo>
                  <a:lnTo>
                    <a:pt x="2496" y="2121"/>
                  </a:lnTo>
                  <a:lnTo>
                    <a:pt x="2443" y="2107"/>
                  </a:lnTo>
                  <a:lnTo>
                    <a:pt x="2390" y="2095"/>
                  </a:lnTo>
                  <a:lnTo>
                    <a:pt x="2336" y="2084"/>
                  </a:lnTo>
                  <a:lnTo>
                    <a:pt x="2282" y="2075"/>
                  </a:lnTo>
                  <a:lnTo>
                    <a:pt x="2227" y="2068"/>
                  </a:lnTo>
                  <a:lnTo>
                    <a:pt x="2171" y="2063"/>
                  </a:lnTo>
                  <a:lnTo>
                    <a:pt x="2115" y="2060"/>
                  </a:lnTo>
                  <a:lnTo>
                    <a:pt x="2058" y="2059"/>
                  </a:lnTo>
                  <a:lnTo>
                    <a:pt x="2002" y="2060"/>
                  </a:lnTo>
                  <a:lnTo>
                    <a:pt x="1945" y="2063"/>
                  </a:lnTo>
                  <a:lnTo>
                    <a:pt x="1890" y="2068"/>
                  </a:lnTo>
                  <a:lnTo>
                    <a:pt x="1835" y="2075"/>
                  </a:lnTo>
                  <a:lnTo>
                    <a:pt x="1780" y="2084"/>
                  </a:lnTo>
                  <a:lnTo>
                    <a:pt x="1726" y="2095"/>
                  </a:lnTo>
                  <a:lnTo>
                    <a:pt x="1673" y="2107"/>
                  </a:lnTo>
                  <a:lnTo>
                    <a:pt x="1621" y="2121"/>
                  </a:lnTo>
                  <a:lnTo>
                    <a:pt x="1621" y="761"/>
                  </a:lnTo>
                  <a:lnTo>
                    <a:pt x="452" y="761"/>
                  </a:lnTo>
                  <a:lnTo>
                    <a:pt x="452" y="1438"/>
                  </a:lnTo>
                  <a:lnTo>
                    <a:pt x="1020" y="2446"/>
                  </a:lnTo>
                  <a:lnTo>
                    <a:pt x="989" y="2473"/>
                  </a:lnTo>
                  <a:lnTo>
                    <a:pt x="958" y="2502"/>
                  </a:lnTo>
                  <a:lnTo>
                    <a:pt x="928" y="2532"/>
                  </a:lnTo>
                  <a:lnTo>
                    <a:pt x="900" y="2561"/>
                  </a:lnTo>
                  <a:lnTo>
                    <a:pt x="871" y="2593"/>
                  </a:lnTo>
                  <a:lnTo>
                    <a:pt x="844" y="2624"/>
                  </a:lnTo>
                  <a:lnTo>
                    <a:pt x="817" y="2656"/>
                  </a:lnTo>
                  <a:lnTo>
                    <a:pt x="792" y="2689"/>
                  </a:lnTo>
                  <a:lnTo>
                    <a:pt x="767" y="2723"/>
                  </a:lnTo>
                  <a:lnTo>
                    <a:pt x="743" y="2758"/>
                  </a:lnTo>
                  <a:lnTo>
                    <a:pt x="720" y="2792"/>
                  </a:lnTo>
                  <a:lnTo>
                    <a:pt x="697" y="2828"/>
                  </a:lnTo>
                  <a:lnTo>
                    <a:pt x="676" y="2864"/>
                  </a:lnTo>
                  <a:lnTo>
                    <a:pt x="655" y="2901"/>
                  </a:lnTo>
                  <a:lnTo>
                    <a:pt x="636" y="2938"/>
                  </a:lnTo>
                  <a:lnTo>
                    <a:pt x="618" y="2977"/>
                  </a:lnTo>
                  <a:lnTo>
                    <a:pt x="600" y="3015"/>
                  </a:lnTo>
                  <a:lnTo>
                    <a:pt x="584" y="3054"/>
                  </a:lnTo>
                  <a:lnTo>
                    <a:pt x="569" y="3094"/>
                  </a:lnTo>
                  <a:lnTo>
                    <a:pt x="554" y="3134"/>
                  </a:lnTo>
                  <a:lnTo>
                    <a:pt x="540" y="3174"/>
                  </a:lnTo>
                  <a:lnTo>
                    <a:pt x="528" y="3216"/>
                  </a:lnTo>
                  <a:lnTo>
                    <a:pt x="517" y="3257"/>
                  </a:lnTo>
                  <a:lnTo>
                    <a:pt x="507" y="3300"/>
                  </a:lnTo>
                  <a:lnTo>
                    <a:pt x="499" y="3341"/>
                  </a:lnTo>
                  <a:lnTo>
                    <a:pt x="490" y="3384"/>
                  </a:lnTo>
                  <a:lnTo>
                    <a:pt x="483" y="3428"/>
                  </a:lnTo>
                  <a:lnTo>
                    <a:pt x="478" y="3472"/>
                  </a:lnTo>
                  <a:lnTo>
                    <a:pt x="474" y="3515"/>
                  </a:lnTo>
                  <a:lnTo>
                    <a:pt x="471" y="3559"/>
                  </a:lnTo>
                  <a:lnTo>
                    <a:pt x="469" y="3604"/>
                  </a:lnTo>
                  <a:lnTo>
                    <a:pt x="468" y="3649"/>
                  </a:lnTo>
                  <a:lnTo>
                    <a:pt x="469" y="3691"/>
                  </a:lnTo>
                  <a:lnTo>
                    <a:pt x="470" y="3731"/>
                  </a:lnTo>
                  <a:lnTo>
                    <a:pt x="473" y="3771"/>
                  </a:lnTo>
                  <a:lnTo>
                    <a:pt x="476" y="3812"/>
                  </a:lnTo>
                  <a:lnTo>
                    <a:pt x="481" y="3852"/>
                  </a:lnTo>
                  <a:lnTo>
                    <a:pt x="486" y="3891"/>
                  </a:lnTo>
                  <a:lnTo>
                    <a:pt x="493" y="3931"/>
                  </a:lnTo>
                  <a:lnTo>
                    <a:pt x="501" y="3970"/>
                  </a:lnTo>
                  <a:lnTo>
                    <a:pt x="509" y="4008"/>
                  </a:lnTo>
                  <a:lnTo>
                    <a:pt x="519" y="4046"/>
                  </a:lnTo>
                  <a:lnTo>
                    <a:pt x="529" y="4085"/>
                  </a:lnTo>
                  <a:lnTo>
                    <a:pt x="540" y="4122"/>
                  </a:lnTo>
                  <a:lnTo>
                    <a:pt x="552" y="4159"/>
                  </a:lnTo>
                  <a:lnTo>
                    <a:pt x="565" y="4196"/>
                  </a:lnTo>
                  <a:lnTo>
                    <a:pt x="579" y="4233"/>
                  </a:lnTo>
                  <a:lnTo>
                    <a:pt x="593" y="4268"/>
                  </a:lnTo>
                  <a:lnTo>
                    <a:pt x="609" y="4304"/>
                  </a:lnTo>
                  <a:lnTo>
                    <a:pt x="625" y="4339"/>
                  </a:lnTo>
                  <a:lnTo>
                    <a:pt x="642" y="4373"/>
                  </a:lnTo>
                  <a:lnTo>
                    <a:pt x="661" y="4407"/>
                  </a:lnTo>
                  <a:lnTo>
                    <a:pt x="679" y="4440"/>
                  </a:lnTo>
                  <a:lnTo>
                    <a:pt x="698" y="4474"/>
                  </a:lnTo>
                  <a:lnTo>
                    <a:pt x="719" y="4507"/>
                  </a:lnTo>
                  <a:lnTo>
                    <a:pt x="740" y="4538"/>
                  </a:lnTo>
                  <a:lnTo>
                    <a:pt x="761" y="4570"/>
                  </a:lnTo>
                  <a:lnTo>
                    <a:pt x="785" y="4600"/>
                  </a:lnTo>
                  <a:lnTo>
                    <a:pt x="807" y="4631"/>
                  </a:lnTo>
                  <a:lnTo>
                    <a:pt x="832" y="4660"/>
                  </a:lnTo>
                  <a:lnTo>
                    <a:pt x="856" y="4690"/>
                  </a:lnTo>
                  <a:lnTo>
                    <a:pt x="882" y="4718"/>
                  </a:lnTo>
                  <a:lnTo>
                    <a:pt x="907" y="4746"/>
                  </a:lnTo>
                  <a:lnTo>
                    <a:pt x="935" y="4773"/>
                  </a:lnTo>
                  <a:lnTo>
                    <a:pt x="961" y="4800"/>
                  </a:lnTo>
                  <a:lnTo>
                    <a:pt x="990" y="4826"/>
                  </a:lnTo>
                  <a:lnTo>
                    <a:pt x="1018" y="4852"/>
                  </a:lnTo>
                  <a:lnTo>
                    <a:pt x="1047" y="4876"/>
                  </a:lnTo>
                  <a:lnTo>
                    <a:pt x="1077" y="4900"/>
                  </a:lnTo>
                  <a:lnTo>
                    <a:pt x="1107" y="4923"/>
                  </a:lnTo>
                  <a:lnTo>
                    <a:pt x="1138" y="4946"/>
                  </a:lnTo>
                  <a:lnTo>
                    <a:pt x="1170" y="4968"/>
                  </a:lnTo>
                  <a:lnTo>
                    <a:pt x="1201" y="4988"/>
                  </a:lnTo>
                  <a:lnTo>
                    <a:pt x="1234" y="5009"/>
                  </a:lnTo>
                  <a:lnTo>
                    <a:pt x="1267" y="5028"/>
                  </a:lnTo>
                  <a:lnTo>
                    <a:pt x="1300" y="5047"/>
                  </a:lnTo>
                  <a:lnTo>
                    <a:pt x="1335" y="5065"/>
                  </a:lnTo>
                  <a:lnTo>
                    <a:pt x="1370" y="5082"/>
                  </a:lnTo>
                  <a:lnTo>
                    <a:pt x="1404" y="5098"/>
                  </a:lnTo>
                  <a:lnTo>
                    <a:pt x="1440" y="5114"/>
                  </a:lnTo>
                  <a:lnTo>
                    <a:pt x="1476" y="5129"/>
                  </a:lnTo>
                  <a:lnTo>
                    <a:pt x="1512" y="5142"/>
                  </a:lnTo>
                  <a:lnTo>
                    <a:pt x="1549" y="5155"/>
                  </a:lnTo>
                  <a:lnTo>
                    <a:pt x="1586" y="5168"/>
                  </a:lnTo>
                  <a:lnTo>
                    <a:pt x="1623" y="5179"/>
                  </a:lnTo>
                  <a:lnTo>
                    <a:pt x="1661" y="5189"/>
                  </a:lnTo>
                  <a:lnTo>
                    <a:pt x="1700" y="5198"/>
                  </a:lnTo>
                  <a:lnTo>
                    <a:pt x="1738" y="5206"/>
                  </a:lnTo>
                  <a:lnTo>
                    <a:pt x="1777" y="5214"/>
                  </a:lnTo>
                  <a:lnTo>
                    <a:pt x="1817" y="5221"/>
                  </a:lnTo>
                  <a:lnTo>
                    <a:pt x="1855" y="5227"/>
                  </a:lnTo>
                  <a:lnTo>
                    <a:pt x="1896" y="5231"/>
                  </a:lnTo>
                  <a:lnTo>
                    <a:pt x="1936" y="5235"/>
                  </a:lnTo>
                  <a:lnTo>
                    <a:pt x="1977" y="5237"/>
                  </a:lnTo>
                  <a:lnTo>
                    <a:pt x="2017" y="5239"/>
                  </a:lnTo>
                  <a:lnTo>
                    <a:pt x="2058" y="5239"/>
                  </a:lnTo>
                  <a:lnTo>
                    <a:pt x="2099" y="5239"/>
                  </a:lnTo>
                  <a:lnTo>
                    <a:pt x="2141" y="5237"/>
                  </a:lnTo>
                  <a:lnTo>
                    <a:pt x="2180" y="5235"/>
                  </a:lnTo>
                  <a:lnTo>
                    <a:pt x="2221" y="5231"/>
                  </a:lnTo>
                  <a:lnTo>
                    <a:pt x="2261" y="5227"/>
                  </a:lnTo>
                  <a:lnTo>
                    <a:pt x="2301" y="5221"/>
                  </a:lnTo>
                  <a:lnTo>
                    <a:pt x="2339" y="5214"/>
                  </a:lnTo>
                  <a:lnTo>
                    <a:pt x="2379" y="5206"/>
                  </a:lnTo>
                  <a:lnTo>
                    <a:pt x="2418" y="5198"/>
                  </a:lnTo>
                  <a:lnTo>
                    <a:pt x="2456" y="5189"/>
                  </a:lnTo>
                  <a:lnTo>
                    <a:pt x="2494" y="5179"/>
                  </a:lnTo>
                  <a:lnTo>
                    <a:pt x="2531" y="5168"/>
                  </a:lnTo>
                  <a:lnTo>
                    <a:pt x="2569" y="5155"/>
                  </a:lnTo>
                  <a:lnTo>
                    <a:pt x="2605" y="5142"/>
                  </a:lnTo>
                  <a:lnTo>
                    <a:pt x="2642" y="5129"/>
                  </a:lnTo>
                  <a:lnTo>
                    <a:pt x="2678" y="5114"/>
                  </a:lnTo>
                  <a:lnTo>
                    <a:pt x="2713" y="5098"/>
                  </a:lnTo>
                  <a:lnTo>
                    <a:pt x="2748" y="5082"/>
                  </a:lnTo>
                  <a:lnTo>
                    <a:pt x="2783" y="5065"/>
                  </a:lnTo>
                  <a:lnTo>
                    <a:pt x="2816" y="5047"/>
                  </a:lnTo>
                  <a:lnTo>
                    <a:pt x="2850" y="5028"/>
                  </a:lnTo>
                  <a:lnTo>
                    <a:pt x="2883" y="5009"/>
                  </a:lnTo>
                  <a:lnTo>
                    <a:pt x="2915" y="4988"/>
                  </a:lnTo>
                  <a:lnTo>
                    <a:pt x="2948" y="4968"/>
                  </a:lnTo>
                  <a:lnTo>
                    <a:pt x="2979" y="4946"/>
                  </a:lnTo>
                  <a:lnTo>
                    <a:pt x="3010" y="4923"/>
                  </a:lnTo>
                  <a:lnTo>
                    <a:pt x="3040" y="4900"/>
                  </a:lnTo>
                  <a:lnTo>
                    <a:pt x="3070" y="4876"/>
                  </a:lnTo>
                  <a:lnTo>
                    <a:pt x="3099" y="4852"/>
                  </a:lnTo>
                  <a:lnTo>
                    <a:pt x="3128" y="4826"/>
                  </a:lnTo>
                  <a:lnTo>
                    <a:pt x="3155" y="4800"/>
                  </a:lnTo>
                  <a:lnTo>
                    <a:pt x="3183" y="4773"/>
                  </a:lnTo>
                  <a:lnTo>
                    <a:pt x="3209" y="4746"/>
                  </a:lnTo>
                  <a:lnTo>
                    <a:pt x="3236" y="4718"/>
                  </a:lnTo>
                  <a:lnTo>
                    <a:pt x="3260" y="4690"/>
                  </a:lnTo>
                  <a:lnTo>
                    <a:pt x="3286" y="4660"/>
                  </a:lnTo>
                  <a:lnTo>
                    <a:pt x="3309" y="4631"/>
                  </a:lnTo>
                  <a:lnTo>
                    <a:pt x="3333" y="4600"/>
                  </a:lnTo>
                  <a:lnTo>
                    <a:pt x="3355" y="4570"/>
                  </a:lnTo>
                  <a:lnTo>
                    <a:pt x="3376" y="4538"/>
                  </a:lnTo>
                  <a:lnTo>
                    <a:pt x="3398" y="4507"/>
                  </a:lnTo>
                  <a:lnTo>
                    <a:pt x="3418" y="4474"/>
                  </a:lnTo>
                  <a:lnTo>
                    <a:pt x="3438" y="4440"/>
                  </a:lnTo>
                  <a:lnTo>
                    <a:pt x="3457" y="4407"/>
                  </a:lnTo>
                  <a:lnTo>
                    <a:pt x="3474" y="4373"/>
                  </a:lnTo>
                  <a:lnTo>
                    <a:pt x="3492" y="4339"/>
                  </a:lnTo>
                  <a:lnTo>
                    <a:pt x="3508" y="4304"/>
                  </a:lnTo>
                  <a:lnTo>
                    <a:pt x="3523" y="4268"/>
                  </a:lnTo>
                  <a:lnTo>
                    <a:pt x="3538" y="4233"/>
                  </a:lnTo>
                  <a:lnTo>
                    <a:pt x="3552" y="4196"/>
                  </a:lnTo>
                  <a:lnTo>
                    <a:pt x="3565" y="4159"/>
                  </a:lnTo>
                  <a:lnTo>
                    <a:pt x="3577" y="4122"/>
                  </a:lnTo>
                  <a:lnTo>
                    <a:pt x="3588" y="4085"/>
                  </a:lnTo>
                  <a:lnTo>
                    <a:pt x="3599" y="4046"/>
                  </a:lnTo>
                  <a:lnTo>
                    <a:pt x="3608" y="4008"/>
                  </a:lnTo>
                  <a:lnTo>
                    <a:pt x="3616" y="3970"/>
                  </a:lnTo>
                  <a:lnTo>
                    <a:pt x="3624" y="3931"/>
                  </a:lnTo>
                  <a:lnTo>
                    <a:pt x="3630" y="3891"/>
                  </a:lnTo>
                  <a:lnTo>
                    <a:pt x="3635" y="3852"/>
                  </a:lnTo>
                  <a:lnTo>
                    <a:pt x="3640" y="3812"/>
                  </a:lnTo>
                  <a:lnTo>
                    <a:pt x="3643" y="3771"/>
                  </a:lnTo>
                  <a:lnTo>
                    <a:pt x="3646" y="3731"/>
                  </a:lnTo>
                  <a:lnTo>
                    <a:pt x="3648" y="3691"/>
                  </a:lnTo>
                  <a:lnTo>
                    <a:pt x="3648" y="3649"/>
                  </a:lnTo>
                  <a:lnTo>
                    <a:pt x="3647" y="3601"/>
                  </a:lnTo>
                  <a:lnTo>
                    <a:pt x="3645" y="3552"/>
                  </a:lnTo>
                  <a:lnTo>
                    <a:pt x="3642" y="3504"/>
                  </a:lnTo>
                  <a:lnTo>
                    <a:pt x="3637" y="3457"/>
                  </a:lnTo>
                  <a:lnTo>
                    <a:pt x="3631" y="3411"/>
                  </a:lnTo>
                  <a:lnTo>
                    <a:pt x="3623" y="3364"/>
                  </a:lnTo>
                  <a:lnTo>
                    <a:pt x="3614" y="3318"/>
                  </a:lnTo>
                  <a:lnTo>
                    <a:pt x="3604" y="3272"/>
                  </a:lnTo>
                  <a:lnTo>
                    <a:pt x="3591" y="3227"/>
                  </a:lnTo>
                  <a:lnTo>
                    <a:pt x="3579" y="3182"/>
                  </a:lnTo>
                  <a:lnTo>
                    <a:pt x="3565" y="3139"/>
                  </a:lnTo>
                  <a:lnTo>
                    <a:pt x="3550" y="3095"/>
                  </a:lnTo>
                  <a:lnTo>
                    <a:pt x="3532" y="3052"/>
                  </a:lnTo>
                  <a:lnTo>
                    <a:pt x="3515" y="3010"/>
                  </a:lnTo>
                  <a:lnTo>
                    <a:pt x="3496" y="2969"/>
                  </a:lnTo>
                  <a:lnTo>
                    <a:pt x="3475" y="2928"/>
                  </a:lnTo>
                  <a:lnTo>
                    <a:pt x="3454" y="2887"/>
                  </a:lnTo>
                  <a:lnTo>
                    <a:pt x="3431" y="2847"/>
                  </a:lnTo>
                  <a:lnTo>
                    <a:pt x="3408" y="2809"/>
                  </a:lnTo>
                  <a:lnTo>
                    <a:pt x="3384" y="2771"/>
                  </a:lnTo>
                  <a:lnTo>
                    <a:pt x="3358" y="2733"/>
                  </a:lnTo>
                  <a:lnTo>
                    <a:pt x="3332" y="2697"/>
                  </a:lnTo>
                  <a:lnTo>
                    <a:pt x="3304" y="2661"/>
                  </a:lnTo>
                  <a:lnTo>
                    <a:pt x="3276" y="2626"/>
                  </a:lnTo>
                  <a:lnTo>
                    <a:pt x="3246" y="2592"/>
                  </a:lnTo>
                  <a:lnTo>
                    <a:pt x="3215" y="2559"/>
                  </a:lnTo>
                  <a:lnTo>
                    <a:pt x="3184" y="2526"/>
                  </a:lnTo>
                  <a:lnTo>
                    <a:pt x="3151" y="2495"/>
                  </a:lnTo>
                  <a:lnTo>
                    <a:pt x="3118" y="2464"/>
                  </a:lnTo>
                  <a:lnTo>
                    <a:pt x="3084" y="2435"/>
                  </a:lnTo>
                  <a:lnTo>
                    <a:pt x="3049" y="2406"/>
                  </a:lnTo>
                  <a:lnTo>
                    <a:pt x="3014" y="2378"/>
                  </a:lnTo>
                  <a:lnTo>
                    <a:pt x="3666" y="1453"/>
                  </a:lnTo>
                  <a:lnTo>
                    <a:pt x="3666" y="761"/>
                  </a:lnTo>
                  <a:lnTo>
                    <a:pt x="2496" y="761"/>
                  </a:lnTo>
                  <a:lnTo>
                    <a:pt x="2496" y="2121"/>
                  </a:lnTo>
                  <a:close/>
                  <a:moveTo>
                    <a:pt x="3080" y="3649"/>
                  </a:moveTo>
                  <a:lnTo>
                    <a:pt x="3080" y="3649"/>
                  </a:lnTo>
                  <a:lnTo>
                    <a:pt x="3079" y="3675"/>
                  </a:lnTo>
                  <a:lnTo>
                    <a:pt x="3078" y="3702"/>
                  </a:lnTo>
                  <a:lnTo>
                    <a:pt x="3077" y="3727"/>
                  </a:lnTo>
                  <a:lnTo>
                    <a:pt x="3074" y="3754"/>
                  </a:lnTo>
                  <a:lnTo>
                    <a:pt x="3072" y="3779"/>
                  </a:lnTo>
                  <a:lnTo>
                    <a:pt x="3068" y="3805"/>
                  </a:lnTo>
                  <a:lnTo>
                    <a:pt x="3064" y="3829"/>
                  </a:lnTo>
                  <a:lnTo>
                    <a:pt x="3059" y="3855"/>
                  </a:lnTo>
                  <a:lnTo>
                    <a:pt x="3053" y="3879"/>
                  </a:lnTo>
                  <a:lnTo>
                    <a:pt x="3047" y="3905"/>
                  </a:lnTo>
                  <a:lnTo>
                    <a:pt x="3041" y="3928"/>
                  </a:lnTo>
                  <a:lnTo>
                    <a:pt x="3033" y="3952"/>
                  </a:lnTo>
                  <a:lnTo>
                    <a:pt x="3026" y="3976"/>
                  </a:lnTo>
                  <a:lnTo>
                    <a:pt x="3018" y="4000"/>
                  </a:lnTo>
                  <a:lnTo>
                    <a:pt x="3009" y="4023"/>
                  </a:lnTo>
                  <a:lnTo>
                    <a:pt x="3000" y="4046"/>
                  </a:lnTo>
                  <a:lnTo>
                    <a:pt x="2979" y="4091"/>
                  </a:lnTo>
                  <a:lnTo>
                    <a:pt x="2956" y="4136"/>
                  </a:lnTo>
                  <a:lnTo>
                    <a:pt x="2931" y="4179"/>
                  </a:lnTo>
                  <a:lnTo>
                    <a:pt x="2905" y="4219"/>
                  </a:lnTo>
                  <a:lnTo>
                    <a:pt x="2876" y="4260"/>
                  </a:lnTo>
                  <a:lnTo>
                    <a:pt x="2846" y="4299"/>
                  </a:lnTo>
                  <a:lnTo>
                    <a:pt x="2814" y="4335"/>
                  </a:lnTo>
                  <a:lnTo>
                    <a:pt x="2780" y="4371"/>
                  </a:lnTo>
                  <a:lnTo>
                    <a:pt x="2745" y="4405"/>
                  </a:lnTo>
                  <a:lnTo>
                    <a:pt x="2707" y="4437"/>
                  </a:lnTo>
                  <a:lnTo>
                    <a:pt x="2669" y="4467"/>
                  </a:lnTo>
                  <a:lnTo>
                    <a:pt x="2629" y="4495"/>
                  </a:lnTo>
                  <a:lnTo>
                    <a:pt x="2588" y="4522"/>
                  </a:lnTo>
                  <a:lnTo>
                    <a:pt x="2545" y="4547"/>
                  </a:lnTo>
                  <a:lnTo>
                    <a:pt x="2500" y="4570"/>
                  </a:lnTo>
                  <a:lnTo>
                    <a:pt x="2456" y="4590"/>
                  </a:lnTo>
                  <a:lnTo>
                    <a:pt x="2432" y="4599"/>
                  </a:lnTo>
                  <a:lnTo>
                    <a:pt x="2410" y="4608"/>
                  </a:lnTo>
                  <a:lnTo>
                    <a:pt x="2385" y="4617"/>
                  </a:lnTo>
                  <a:lnTo>
                    <a:pt x="2362" y="4625"/>
                  </a:lnTo>
                  <a:lnTo>
                    <a:pt x="2337" y="4632"/>
                  </a:lnTo>
                  <a:lnTo>
                    <a:pt x="2313" y="4638"/>
                  </a:lnTo>
                  <a:lnTo>
                    <a:pt x="2288" y="4644"/>
                  </a:lnTo>
                  <a:lnTo>
                    <a:pt x="2264" y="4649"/>
                  </a:lnTo>
                  <a:lnTo>
                    <a:pt x="2239" y="4654"/>
                  </a:lnTo>
                  <a:lnTo>
                    <a:pt x="2214" y="4658"/>
                  </a:lnTo>
                  <a:lnTo>
                    <a:pt x="2189" y="4662"/>
                  </a:lnTo>
                  <a:lnTo>
                    <a:pt x="2163" y="4665"/>
                  </a:lnTo>
                  <a:lnTo>
                    <a:pt x="2137" y="4668"/>
                  </a:lnTo>
                  <a:lnTo>
                    <a:pt x="2111" y="4669"/>
                  </a:lnTo>
                  <a:lnTo>
                    <a:pt x="2085" y="4670"/>
                  </a:lnTo>
                  <a:lnTo>
                    <a:pt x="2058" y="4671"/>
                  </a:lnTo>
                  <a:lnTo>
                    <a:pt x="2032" y="4670"/>
                  </a:lnTo>
                  <a:lnTo>
                    <a:pt x="2006" y="4669"/>
                  </a:lnTo>
                  <a:lnTo>
                    <a:pt x="1980" y="4668"/>
                  </a:lnTo>
                  <a:lnTo>
                    <a:pt x="1954" y="4665"/>
                  </a:lnTo>
                  <a:lnTo>
                    <a:pt x="1929" y="4662"/>
                  </a:lnTo>
                  <a:lnTo>
                    <a:pt x="1903" y="4658"/>
                  </a:lnTo>
                  <a:lnTo>
                    <a:pt x="1878" y="4654"/>
                  </a:lnTo>
                  <a:lnTo>
                    <a:pt x="1852" y="4649"/>
                  </a:lnTo>
                  <a:lnTo>
                    <a:pt x="1828" y="4644"/>
                  </a:lnTo>
                  <a:lnTo>
                    <a:pt x="1804" y="4638"/>
                  </a:lnTo>
                  <a:lnTo>
                    <a:pt x="1779" y="4632"/>
                  </a:lnTo>
                  <a:lnTo>
                    <a:pt x="1755" y="4625"/>
                  </a:lnTo>
                  <a:lnTo>
                    <a:pt x="1731" y="4617"/>
                  </a:lnTo>
                  <a:lnTo>
                    <a:pt x="1708" y="4608"/>
                  </a:lnTo>
                  <a:lnTo>
                    <a:pt x="1684" y="4599"/>
                  </a:lnTo>
                  <a:lnTo>
                    <a:pt x="1661" y="4590"/>
                  </a:lnTo>
                  <a:lnTo>
                    <a:pt x="1616" y="4570"/>
                  </a:lnTo>
                  <a:lnTo>
                    <a:pt x="1572" y="4547"/>
                  </a:lnTo>
                  <a:lnTo>
                    <a:pt x="1530" y="4522"/>
                  </a:lnTo>
                  <a:lnTo>
                    <a:pt x="1488" y="4495"/>
                  </a:lnTo>
                  <a:lnTo>
                    <a:pt x="1448" y="4467"/>
                  </a:lnTo>
                  <a:lnTo>
                    <a:pt x="1409" y="4437"/>
                  </a:lnTo>
                  <a:lnTo>
                    <a:pt x="1373" y="4405"/>
                  </a:lnTo>
                  <a:lnTo>
                    <a:pt x="1337" y="4371"/>
                  </a:lnTo>
                  <a:lnTo>
                    <a:pt x="1303" y="4335"/>
                  </a:lnTo>
                  <a:lnTo>
                    <a:pt x="1271" y="4299"/>
                  </a:lnTo>
                  <a:lnTo>
                    <a:pt x="1240" y="4260"/>
                  </a:lnTo>
                  <a:lnTo>
                    <a:pt x="1212" y="4219"/>
                  </a:lnTo>
                  <a:lnTo>
                    <a:pt x="1185" y="4179"/>
                  </a:lnTo>
                  <a:lnTo>
                    <a:pt x="1161" y="4136"/>
                  </a:lnTo>
                  <a:lnTo>
                    <a:pt x="1138" y="4091"/>
                  </a:lnTo>
                  <a:lnTo>
                    <a:pt x="1118" y="4046"/>
                  </a:lnTo>
                  <a:lnTo>
                    <a:pt x="1108" y="4023"/>
                  </a:lnTo>
                  <a:lnTo>
                    <a:pt x="1100" y="4000"/>
                  </a:lnTo>
                  <a:lnTo>
                    <a:pt x="1091" y="3976"/>
                  </a:lnTo>
                  <a:lnTo>
                    <a:pt x="1083" y="3952"/>
                  </a:lnTo>
                  <a:lnTo>
                    <a:pt x="1076" y="3928"/>
                  </a:lnTo>
                  <a:lnTo>
                    <a:pt x="1069" y="3905"/>
                  </a:lnTo>
                  <a:lnTo>
                    <a:pt x="1064" y="3879"/>
                  </a:lnTo>
                  <a:lnTo>
                    <a:pt x="1058" y="3855"/>
                  </a:lnTo>
                  <a:lnTo>
                    <a:pt x="1053" y="3829"/>
                  </a:lnTo>
                  <a:lnTo>
                    <a:pt x="1049" y="3805"/>
                  </a:lnTo>
                  <a:lnTo>
                    <a:pt x="1046" y="3779"/>
                  </a:lnTo>
                  <a:lnTo>
                    <a:pt x="1043" y="3754"/>
                  </a:lnTo>
                  <a:lnTo>
                    <a:pt x="1041" y="3727"/>
                  </a:lnTo>
                  <a:lnTo>
                    <a:pt x="1038" y="3702"/>
                  </a:lnTo>
                  <a:lnTo>
                    <a:pt x="1037" y="3675"/>
                  </a:lnTo>
                  <a:lnTo>
                    <a:pt x="1037" y="3649"/>
                  </a:lnTo>
                  <a:lnTo>
                    <a:pt x="1037" y="3622"/>
                  </a:lnTo>
                  <a:lnTo>
                    <a:pt x="1038" y="3597"/>
                  </a:lnTo>
                  <a:lnTo>
                    <a:pt x="1041" y="3571"/>
                  </a:lnTo>
                  <a:lnTo>
                    <a:pt x="1043" y="3545"/>
                  </a:lnTo>
                  <a:lnTo>
                    <a:pt x="1046" y="3520"/>
                  </a:lnTo>
                  <a:lnTo>
                    <a:pt x="1049" y="3494"/>
                  </a:lnTo>
                  <a:lnTo>
                    <a:pt x="1053" y="3469"/>
                  </a:lnTo>
                  <a:lnTo>
                    <a:pt x="1058" y="3444"/>
                  </a:lnTo>
                  <a:lnTo>
                    <a:pt x="1064" y="3419"/>
                  </a:lnTo>
                  <a:lnTo>
                    <a:pt x="1069" y="3394"/>
                  </a:lnTo>
                  <a:lnTo>
                    <a:pt x="1076" y="3370"/>
                  </a:lnTo>
                  <a:lnTo>
                    <a:pt x="1083" y="3346"/>
                  </a:lnTo>
                  <a:lnTo>
                    <a:pt x="1091" y="3322"/>
                  </a:lnTo>
                  <a:lnTo>
                    <a:pt x="1100" y="3299"/>
                  </a:lnTo>
                  <a:lnTo>
                    <a:pt x="1108" y="3275"/>
                  </a:lnTo>
                  <a:lnTo>
                    <a:pt x="1118" y="3252"/>
                  </a:lnTo>
                  <a:lnTo>
                    <a:pt x="1138" y="3207"/>
                  </a:lnTo>
                  <a:lnTo>
                    <a:pt x="1161" y="3163"/>
                  </a:lnTo>
                  <a:lnTo>
                    <a:pt x="1185" y="3120"/>
                  </a:lnTo>
                  <a:lnTo>
                    <a:pt x="1212" y="3079"/>
                  </a:lnTo>
                  <a:lnTo>
                    <a:pt x="1240" y="3039"/>
                  </a:lnTo>
                  <a:lnTo>
                    <a:pt x="1271" y="3000"/>
                  </a:lnTo>
                  <a:lnTo>
                    <a:pt x="1303" y="2963"/>
                  </a:lnTo>
                  <a:lnTo>
                    <a:pt x="1337" y="2928"/>
                  </a:lnTo>
                  <a:lnTo>
                    <a:pt x="1373" y="2894"/>
                  </a:lnTo>
                  <a:lnTo>
                    <a:pt x="1409" y="2862"/>
                  </a:lnTo>
                  <a:lnTo>
                    <a:pt x="1448" y="2831"/>
                  </a:lnTo>
                  <a:lnTo>
                    <a:pt x="1488" y="2802"/>
                  </a:lnTo>
                  <a:lnTo>
                    <a:pt x="1530" y="2776"/>
                  </a:lnTo>
                  <a:lnTo>
                    <a:pt x="1572" y="2752"/>
                  </a:lnTo>
                  <a:lnTo>
                    <a:pt x="1616" y="2729"/>
                  </a:lnTo>
                  <a:lnTo>
                    <a:pt x="1661" y="2709"/>
                  </a:lnTo>
                  <a:lnTo>
                    <a:pt x="1684" y="2700"/>
                  </a:lnTo>
                  <a:lnTo>
                    <a:pt x="1708" y="2690"/>
                  </a:lnTo>
                  <a:lnTo>
                    <a:pt x="1731" y="2682"/>
                  </a:lnTo>
                  <a:lnTo>
                    <a:pt x="1755" y="2674"/>
                  </a:lnTo>
                  <a:lnTo>
                    <a:pt x="1779" y="2667"/>
                  </a:lnTo>
                  <a:lnTo>
                    <a:pt x="1804" y="2661"/>
                  </a:lnTo>
                  <a:lnTo>
                    <a:pt x="1828" y="2655"/>
                  </a:lnTo>
                  <a:lnTo>
                    <a:pt x="1852" y="2649"/>
                  </a:lnTo>
                  <a:lnTo>
                    <a:pt x="1878" y="2645"/>
                  </a:lnTo>
                  <a:lnTo>
                    <a:pt x="1903" y="2640"/>
                  </a:lnTo>
                  <a:lnTo>
                    <a:pt x="1929" y="2636"/>
                  </a:lnTo>
                  <a:lnTo>
                    <a:pt x="1954" y="2633"/>
                  </a:lnTo>
                  <a:lnTo>
                    <a:pt x="1980" y="2631"/>
                  </a:lnTo>
                  <a:lnTo>
                    <a:pt x="2006" y="2629"/>
                  </a:lnTo>
                  <a:lnTo>
                    <a:pt x="2032" y="2628"/>
                  </a:lnTo>
                  <a:lnTo>
                    <a:pt x="2058" y="2628"/>
                  </a:lnTo>
                  <a:lnTo>
                    <a:pt x="2085" y="2628"/>
                  </a:lnTo>
                  <a:lnTo>
                    <a:pt x="2111" y="2629"/>
                  </a:lnTo>
                  <a:lnTo>
                    <a:pt x="2137" y="2631"/>
                  </a:lnTo>
                  <a:lnTo>
                    <a:pt x="2163" y="2633"/>
                  </a:lnTo>
                  <a:lnTo>
                    <a:pt x="2189" y="2636"/>
                  </a:lnTo>
                  <a:lnTo>
                    <a:pt x="2214" y="2640"/>
                  </a:lnTo>
                  <a:lnTo>
                    <a:pt x="2239" y="2645"/>
                  </a:lnTo>
                  <a:lnTo>
                    <a:pt x="2264" y="2649"/>
                  </a:lnTo>
                  <a:lnTo>
                    <a:pt x="2288" y="2655"/>
                  </a:lnTo>
                  <a:lnTo>
                    <a:pt x="2313" y="2661"/>
                  </a:lnTo>
                  <a:lnTo>
                    <a:pt x="2337" y="2667"/>
                  </a:lnTo>
                  <a:lnTo>
                    <a:pt x="2362" y="2674"/>
                  </a:lnTo>
                  <a:lnTo>
                    <a:pt x="2385" y="2682"/>
                  </a:lnTo>
                  <a:lnTo>
                    <a:pt x="2410" y="2690"/>
                  </a:lnTo>
                  <a:lnTo>
                    <a:pt x="2432" y="2700"/>
                  </a:lnTo>
                  <a:lnTo>
                    <a:pt x="2456" y="2709"/>
                  </a:lnTo>
                  <a:lnTo>
                    <a:pt x="2500" y="2729"/>
                  </a:lnTo>
                  <a:lnTo>
                    <a:pt x="2545" y="2752"/>
                  </a:lnTo>
                  <a:lnTo>
                    <a:pt x="2588" y="2776"/>
                  </a:lnTo>
                  <a:lnTo>
                    <a:pt x="2629" y="2802"/>
                  </a:lnTo>
                  <a:lnTo>
                    <a:pt x="2669" y="2831"/>
                  </a:lnTo>
                  <a:lnTo>
                    <a:pt x="2707" y="2862"/>
                  </a:lnTo>
                  <a:lnTo>
                    <a:pt x="2745" y="2894"/>
                  </a:lnTo>
                  <a:lnTo>
                    <a:pt x="2780" y="2928"/>
                  </a:lnTo>
                  <a:lnTo>
                    <a:pt x="2814" y="2963"/>
                  </a:lnTo>
                  <a:lnTo>
                    <a:pt x="2846" y="3000"/>
                  </a:lnTo>
                  <a:lnTo>
                    <a:pt x="2876" y="3039"/>
                  </a:lnTo>
                  <a:lnTo>
                    <a:pt x="2905" y="3079"/>
                  </a:lnTo>
                  <a:lnTo>
                    <a:pt x="2931" y="3120"/>
                  </a:lnTo>
                  <a:lnTo>
                    <a:pt x="2956" y="3163"/>
                  </a:lnTo>
                  <a:lnTo>
                    <a:pt x="2979" y="3207"/>
                  </a:lnTo>
                  <a:lnTo>
                    <a:pt x="3000" y="3252"/>
                  </a:lnTo>
                  <a:lnTo>
                    <a:pt x="3009" y="3275"/>
                  </a:lnTo>
                  <a:lnTo>
                    <a:pt x="3018" y="3299"/>
                  </a:lnTo>
                  <a:lnTo>
                    <a:pt x="3026" y="3322"/>
                  </a:lnTo>
                  <a:lnTo>
                    <a:pt x="3033" y="3346"/>
                  </a:lnTo>
                  <a:lnTo>
                    <a:pt x="3041" y="3370"/>
                  </a:lnTo>
                  <a:lnTo>
                    <a:pt x="3047" y="3394"/>
                  </a:lnTo>
                  <a:lnTo>
                    <a:pt x="3053" y="3419"/>
                  </a:lnTo>
                  <a:lnTo>
                    <a:pt x="3059" y="3444"/>
                  </a:lnTo>
                  <a:lnTo>
                    <a:pt x="3064" y="3469"/>
                  </a:lnTo>
                  <a:lnTo>
                    <a:pt x="3068" y="3494"/>
                  </a:lnTo>
                  <a:lnTo>
                    <a:pt x="3072" y="3520"/>
                  </a:lnTo>
                  <a:lnTo>
                    <a:pt x="3074" y="3545"/>
                  </a:lnTo>
                  <a:lnTo>
                    <a:pt x="3077" y="3571"/>
                  </a:lnTo>
                  <a:lnTo>
                    <a:pt x="3078" y="3597"/>
                  </a:lnTo>
                  <a:lnTo>
                    <a:pt x="3079" y="3622"/>
                  </a:lnTo>
                  <a:lnTo>
                    <a:pt x="3080" y="3649"/>
                  </a:lnTo>
                  <a:close/>
                  <a:moveTo>
                    <a:pt x="0" y="0"/>
                  </a:moveTo>
                  <a:lnTo>
                    <a:pt x="0" y="462"/>
                  </a:lnTo>
                  <a:lnTo>
                    <a:pt x="4116" y="462"/>
                  </a:lnTo>
                  <a:lnTo>
                    <a:pt x="4116" y="0"/>
                  </a:lnTo>
                  <a:lnTo>
                    <a:pt x="0" y="0"/>
                  </a:lnTo>
                  <a:close/>
                  <a:moveTo>
                    <a:pt x="2024" y="2698"/>
                  </a:moveTo>
                  <a:lnTo>
                    <a:pt x="1820" y="3321"/>
                  </a:lnTo>
                  <a:lnTo>
                    <a:pt x="1165" y="3321"/>
                  </a:lnTo>
                  <a:lnTo>
                    <a:pt x="1159" y="3321"/>
                  </a:lnTo>
                  <a:lnTo>
                    <a:pt x="1154" y="3323"/>
                  </a:lnTo>
                  <a:lnTo>
                    <a:pt x="1149" y="3325"/>
                  </a:lnTo>
                  <a:lnTo>
                    <a:pt x="1143" y="3328"/>
                  </a:lnTo>
                  <a:lnTo>
                    <a:pt x="1139" y="3331"/>
                  </a:lnTo>
                  <a:lnTo>
                    <a:pt x="1135" y="3335"/>
                  </a:lnTo>
                  <a:lnTo>
                    <a:pt x="1133" y="3340"/>
                  </a:lnTo>
                  <a:lnTo>
                    <a:pt x="1130" y="3345"/>
                  </a:lnTo>
                  <a:lnTo>
                    <a:pt x="1129" y="3352"/>
                  </a:lnTo>
                  <a:lnTo>
                    <a:pt x="1129" y="3357"/>
                  </a:lnTo>
                  <a:lnTo>
                    <a:pt x="1129" y="3363"/>
                  </a:lnTo>
                  <a:lnTo>
                    <a:pt x="1130" y="3368"/>
                  </a:lnTo>
                  <a:lnTo>
                    <a:pt x="1132" y="3373"/>
                  </a:lnTo>
                  <a:lnTo>
                    <a:pt x="1135" y="3378"/>
                  </a:lnTo>
                  <a:lnTo>
                    <a:pt x="1139" y="3382"/>
                  </a:lnTo>
                  <a:lnTo>
                    <a:pt x="1143" y="3386"/>
                  </a:lnTo>
                  <a:lnTo>
                    <a:pt x="1673" y="3772"/>
                  </a:lnTo>
                  <a:lnTo>
                    <a:pt x="1469" y="4400"/>
                  </a:lnTo>
                  <a:lnTo>
                    <a:pt x="1468" y="4405"/>
                  </a:lnTo>
                  <a:lnTo>
                    <a:pt x="1467" y="4411"/>
                  </a:lnTo>
                  <a:lnTo>
                    <a:pt x="1468" y="4416"/>
                  </a:lnTo>
                  <a:lnTo>
                    <a:pt x="1469" y="4422"/>
                  </a:lnTo>
                  <a:lnTo>
                    <a:pt x="1471" y="4427"/>
                  </a:lnTo>
                  <a:lnTo>
                    <a:pt x="1475" y="4431"/>
                  </a:lnTo>
                  <a:lnTo>
                    <a:pt x="1479" y="4436"/>
                  </a:lnTo>
                  <a:lnTo>
                    <a:pt x="1483" y="4439"/>
                  </a:lnTo>
                  <a:lnTo>
                    <a:pt x="1488" y="4442"/>
                  </a:lnTo>
                  <a:lnTo>
                    <a:pt x="1493" y="4444"/>
                  </a:lnTo>
                  <a:lnTo>
                    <a:pt x="1498" y="4446"/>
                  </a:lnTo>
                  <a:lnTo>
                    <a:pt x="1504" y="4446"/>
                  </a:lnTo>
                  <a:lnTo>
                    <a:pt x="1509" y="4446"/>
                  </a:lnTo>
                  <a:lnTo>
                    <a:pt x="1515" y="4444"/>
                  </a:lnTo>
                  <a:lnTo>
                    <a:pt x="1520" y="4442"/>
                  </a:lnTo>
                  <a:lnTo>
                    <a:pt x="1525" y="4439"/>
                  </a:lnTo>
                  <a:lnTo>
                    <a:pt x="2058" y="4052"/>
                  </a:lnTo>
                  <a:lnTo>
                    <a:pt x="2591" y="4439"/>
                  </a:lnTo>
                  <a:lnTo>
                    <a:pt x="2596" y="4442"/>
                  </a:lnTo>
                  <a:lnTo>
                    <a:pt x="2601" y="4444"/>
                  </a:lnTo>
                  <a:lnTo>
                    <a:pt x="2606" y="4446"/>
                  </a:lnTo>
                  <a:lnTo>
                    <a:pt x="2612" y="4446"/>
                  </a:lnTo>
                  <a:lnTo>
                    <a:pt x="2617" y="4446"/>
                  </a:lnTo>
                  <a:lnTo>
                    <a:pt x="2623" y="4444"/>
                  </a:lnTo>
                  <a:lnTo>
                    <a:pt x="2628" y="4442"/>
                  </a:lnTo>
                  <a:lnTo>
                    <a:pt x="2633" y="4439"/>
                  </a:lnTo>
                  <a:lnTo>
                    <a:pt x="2638" y="4436"/>
                  </a:lnTo>
                  <a:lnTo>
                    <a:pt x="2641" y="4431"/>
                  </a:lnTo>
                  <a:lnTo>
                    <a:pt x="2644" y="4427"/>
                  </a:lnTo>
                  <a:lnTo>
                    <a:pt x="2646" y="4422"/>
                  </a:lnTo>
                  <a:lnTo>
                    <a:pt x="2648" y="4416"/>
                  </a:lnTo>
                  <a:lnTo>
                    <a:pt x="2648" y="4411"/>
                  </a:lnTo>
                  <a:lnTo>
                    <a:pt x="2648" y="4405"/>
                  </a:lnTo>
                  <a:lnTo>
                    <a:pt x="2646" y="4400"/>
                  </a:lnTo>
                  <a:lnTo>
                    <a:pt x="2442" y="3772"/>
                  </a:lnTo>
                  <a:lnTo>
                    <a:pt x="2973" y="3386"/>
                  </a:lnTo>
                  <a:lnTo>
                    <a:pt x="2977" y="3382"/>
                  </a:lnTo>
                  <a:lnTo>
                    <a:pt x="2981" y="3378"/>
                  </a:lnTo>
                  <a:lnTo>
                    <a:pt x="2984" y="3373"/>
                  </a:lnTo>
                  <a:lnTo>
                    <a:pt x="2986" y="3368"/>
                  </a:lnTo>
                  <a:lnTo>
                    <a:pt x="2987" y="3363"/>
                  </a:lnTo>
                  <a:lnTo>
                    <a:pt x="2988" y="3357"/>
                  </a:lnTo>
                  <a:lnTo>
                    <a:pt x="2987" y="3352"/>
                  </a:lnTo>
                  <a:lnTo>
                    <a:pt x="2986" y="3345"/>
                  </a:lnTo>
                  <a:lnTo>
                    <a:pt x="2984" y="3340"/>
                  </a:lnTo>
                  <a:lnTo>
                    <a:pt x="2981" y="3335"/>
                  </a:lnTo>
                  <a:lnTo>
                    <a:pt x="2977" y="3331"/>
                  </a:lnTo>
                  <a:lnTo>
                    <a:pt x="2973" y="3328"/>
                  </a:lnTo>
                  <a:lnTo>
                    <a:pt x="2968" y="3325"/>
                  </a:lnTo>
                  <a:lnTo>
                    <a:pt x="2963" y="3323"/>
                  </a:lnTo>
                  <a:lnTo>
                    <a:pt x="2958" y="3321"/>
                  </a:lnTo>
                  <a:lnTo>
                    <a:pt x="2952" y="3321"/>
                  </a:lnTo>
                  <a:lnTo>
                    <a:pt x="2296" y="3321"/>
                  </a:lnTo>
                  <a:lnTo>
                    <a:pt x="2093" y="2698"/>
                  </a:lnTo>
                  <a:lnTo>
                    <a:pt x="2091" y="2691"/>
                  </a:lnTo>
                  <a:lnTo>
                    <a:pt x="2088" y="2687"/>
                  </a:lnTo>
                  <a:lnTo>
                    <a:pt x="2084" y="2682"/>
                  </a:lnTo>
                  <a:lnTo>
                    <a:pt x="2080" y="2679"/>
                  </a:lnTo>
                  <a:lnTo>
                    <a:pt x="2075" y="2676"/>
                  </a:lnTo>
                  <a:lnTo>
                    <a:pt x="2069" y="2674"/>
                  </a:lnTo>
                  <a:lnTo>
                    <a:pt x="2064" y="2673"/>
                  </a:lnTo>
                  <a:lnTo>
                    <a:pt x="2058" y="2672"/>
                  </a:lnTo>
                  <a:lnTo>
                    <a:pt x="2053" y="2673"/>
                  </a:lnTo>
                  <a:lnTo>
                    <a:pt x="2047" y="2674"/>
                  </a:lnTo>
                  <a:lnTo>
                    <a:pt x="2042" y="2676"/>
                  </a:lnTo>
                  <a:lnTo>
                    <a:pt x="2037" y="2679"/>
                  </a:lnTo>
                  <a:lnTo>
                    <a:pt x="2033" y="2682"/>
                  </a:lnTo>
                  <a:lnTo>
                    <a:pt x="2030" y="2687"/>
                  </a:lnTo>
                  <a:lnTo>
                    <a:pt x="2027" y="2691"/>
                  </a:lnTo>
                  <a:lnTo>
                    <a:pt x="2024" y="269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grpSp>
      <p:sp>
        <p:nvSpPr>
          <p:cNvPr id="22" name="矩形 21"/>
          <p:cNvSpPr/>
          <p:nvPr/>
        </p:nvSpPr>
        <p:spPr>
          <a:xfrm>
            <a:off x="1272702" y="4197085"/>
            <a:ext cx="2543413" cy="1203022"/>
          </a:xfrm>
          <a:prstGeom prst="rect">
            <a:avLst/>
          </a:prstGeom>
        </p:spPr>
        <p:txBody>
          <a:bodyPr wrap="square">
            <a:spAutoFit/>
          </a:bodyPr>
          <a:lstStyle/>
          <a:p>
            <a:pPr algn="ctr">
              <a:spcAft>
                <a:spcPts val="1333"/>
              </a:spcAft>
            </a:pPr>
            <a:r>
              <a:rPr lang="zh-CN" altLang="en-US" sz="2400" dirty="0">
                <a:solidFill>
                  <a:schemeClr val="accent1"/>
                </a:solidFill>
                <a:ea typeface="微软雅黑" panose="020B0503020204020204" pitchFamily="34" charset="-122"/>
              </a:rPr>
              <a:t>添加标题</a:t>
            </a:r>
            <a:endParaRPr lang="en-US" altLang="zh-CN" sz="2400" dirty="0">
              <a:solidFill>
                <a:schemeClr val="accent1"/>
              </a:solidFill>
              <a:ea typeface="微软雅黑" panose="020B0503020204020204" pitchFamily="34" charset="-122"/>
            </a:endParaRPr>
          </a:p>
          <a:p>
            <a:pPr algn="ctr">
              <a:spcAft>
                <a:spcPts val="1333"/>
              </a:spcAft>
            </a:pPr>
            <a:r>
              <a:rPr lang="zh-CN" altLang="en-US" sz="1867" dirty="0">
                <a:solidFill>
                  <a:schemeClr val="bg1">
                    <a:lumMod val="50000"/>
                  </a:schemeClr>
                </a:solidFill>
                <a:ea typeface="微软雅黑" panose="020B0503020204020204" pitchFamily="34" charset="-122"/>
              </a:rPr>
              <a:t>单击此处添加您的研究成果内容</a:t>
            </a:r>
          </a:p>
        </p:txBody>
      </p:sp>
      <p:sp>
        <p:nvSpPr>
          <p:cNvPr id="23" name="矩形 22"/>
          <p:cNvSpPr/>
          <p:nvPr/>
        </p:nvSpPr>
        <p:spPr>
          <a:xfrm>
            <a:off x="3777096" y="4197085"/>
            <a:ext cx="2543413" cy="1203022"/>
          </a:xfrm>
          <a:prstGeom prst="rect">
            <a:avLst/>
          </a:prstGeom>
        </p:spPr>
        <p:txBody>
          <a:bodyPr wrap="square">
            <a:spAutoFit/>
          </a:bodyPr>
          <a:lstStyle/>
          <a:p>
            <a:pPr algn="ctr">
              <a:spcAft>
                <a:spcPts val="1333"/>
              </a:spcAft>
            </a:pPr>
            <a:r>
              <a:rPr lang="zh-CN" altLang="en-US" sz="2400" dirty="0">
                <a:solidFill>
                  <a:schemeClr val="accent2"/>
                </a:solidFill>
                <a:ea typeface="微软雅黑" panose="020B0503020204020204" pitchFamily="34" charset="-122"/>
              </a:rPr>
              <a:t>添加标题</a:t>
            </a:r>
            <a:endParaRPr lang="en-US" altLang="zh-CN" sz="2400" dirty="0">
              <a:solidFill>
                <a:schemeClr val="accent2"/>
              </a:solidFill>
              <a:ea typeface="微软雅黑" panose="020B0503020204020204" pitchFamily="34" charset="-122"/>
            </a:endParaRPr>
          </a:p>
          <a:p>
            <a:pPr algn="ctr">
              <a:spcAft>
                <a:spcPts val="1333"/>
              </a:spcAft>
            </a:pPr>
            <a:r>
              <a:rPr lang="zh-CN" altLang="en-US" sz="1867" dirty="0">
                <a:solidFill>
                  <a:schemeClr val="bg1">
                    <a:lumMod val="50000"/>
                  </a:schemeClr>
                </a:solidFill>
                <a:ea typeface="微软雅黑" panose="020B0503020204020204" pitchFamily="34" charset="-122"/>
              </a:rPr>
              <a:t>单击此处添加您的研究成果内容</a:t>
            </a:r>
          </a:p>
        </p:txBody>
      </p:sp>
      <p:sp>
        <p:nvSpPr>
          <p:cNvPr id="24" name="矩形 23"/>
          <p:cNvSpPr/>
          <p:nvPr/>
        </p:nvSpPr>
        <p:spPr>
          <a:xfrm>
            <a:off x="6281491" y="4197085"/>
            <a:ext cx="2543413" cy="1203022"/>
          </a:xfrm>
          <a:prstGeom prst="rect">
            <a:avLst/>
          </a:prstGeom>
        </p:spPr>
        <p:txBody>
          <a:bodyPr wrap="square">
            <a:spAutoFit/>
          </a:bodyPr>
          <a:lstStyle/>
          <a:p>
            <a:pPr algn="ctr">
              <a:spcAft>
                <a:spcPts val="1333"/>
              </a:spcAft>
            </a:pPr>
            <a:r>
              <a:rPr lang="zh-CN" altLang="en-US" sz="2400" dirty="0">
                <a:solidFill>
                  <a:schemeClr val="accent3"/>
                </a:solidFill>
                <a:ea typeface="微软雅黑" panose="020B0503020204020204" pitchFamily="34" charset="-122"/>
              </a:rPr>
              <a:t>添加标题</a:t>
            </a:r>
            <a:endParaRPr lang="en-US" altLang="zh-CN" sz="2400" dirty="0">
              <a:solidFill>
                <a:schemeClr val="accent3"/>
              </a:solidFill>
              <a:ea typeface="微软雅黑" panose="020B0503020204020204" pitchFamily="34" charset="-122"/>
            </a:endParaRPr>
          </a:p>
          <a:p>
            <a:pPr algn="ctr">
              <a:spcAft>
                <a:spcPts val="1333"/>
              </a:spcAft>
            </a:pPr>
            <a:r>
              <a:rPr lang="zh-CN" altLang="en-US" sz="1867" dirty="0">
                <a:solidFill>
                  <a:schemeClr val="bg1">
                    <a:lumMod val="50000"/>
                  </a:schemeClr>
                </a:solidFill>
                <a:ea typeface="微软雅黑" panose="020B0503020204020204" pitchFamily="34" charset="-122"/>
              </a:rPr>
              <a:t>单击此处添加您的研究成果内容</a:t>
            </a:r>
          </a:p>
        </p:txBody>
      </p:sp>
      <p:sp>
        <p:nvSpPr>
          <p:cNvPr id="25" name="矩形 24"/>
          <p:cNvSpPr/>
          <p:nvPr/>
        </p:nvSpPr>
        <p:spPr>
          <a:xfrm>
            <a:off x="8785887" y="4197085"/>
            <a:ext cx="2543413" cy="1203022"/>
          </a:xfrm>
          <a:prstGeom prst="rect">
            <a:avLst/>
          </a:prstGeom>
        </p:spPr>
        <p:txBody>
          <a:bodyPr wrap="square">
            <a:spAutoFit/>
          </a:bodyPr>
          <a:lstStyle/>
          <a:p>
            <a:pPr algn="ctr">
              <a:spcAft>
                <a:spcPts val="1333"/>
              </a:spcAft>
            </a:pPr>
            <a:r>
              <a:rPr lang="zh-CN" altLang="en-US" sz="2400" dirty="0">
                <a:solidFill>
                  <a:schemeClr val="accent4"/>
                </a:solidFill>
                <a:ea typeface="微软雅黑" panose="020B0503020204020204" pitchFamily="34" charset="-122"/>
              </a:rPr>
              <a:t>添加标题</a:t>
            </a:r>
            <a:endParaRPr lang="en-US" altLang="zh-CN" sz="2400" dirty="0">
              <a:solidFill>
                <a:schemeClr val="accent4"/>
              </a:solidFill>
              <a:ea typeface="微软雅黑" panose="020B0503020204020204" pitchFamily="34" charset="-122"/>
            </a:endParaRPr>
          </a:p>
          <a:p>
            <a:pPr algn="ctr">
              <a:spcAft>
                <a:spcPts val="1333"/>
              </a:spcAft>
            </a:pPr>
            <a:r>
              <a:rPr lang="zh-CN" altLang="en-US" sz="1867" dirty="0">
                <a:solidFill>
                  <a:schemeClr val="bg1">
                    <a:lumMod val="50000"/>
                  </a:schemeClr>
                </a:solidFill>
                <a:ea typeface="微软雅黑" panose="020B0503020204020204" pitchFamily="34" charset="-122"/>
              </a:rPr>
              <a:t>单击此处添加您的研究成果内容</a:t>
            </a:r>
          </a:p>
        </p:txBody>
      </p:sp>
      <p:cxnSp>
        <p:nvCxnSpPr>
          <p:cNvPr id="26" name="直接连接符 25"/>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28" name="文本框 27"/>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29" name="文本框 28"/>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424586383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anim calcmode="lin" valueType="num">
                                      <p:cBhvr>
                                        <p:cTn id="10" dur="500" fill="hold"/>
                                        <p:tgtEl>
                                          <p:spTgt spid="15"/>
                                        </p:tgtEl>
                                        <p:attrNameLst>
                                          <p:attrName>ppt_x</p:attrName>
                                        </p:attrNameLst>
                                      </p:cBhvr>
                                      <p:tavLst>
                                        <p:tav tm="0">
                                          <p:val>
                                            <p:fltVal val="0.5"/>
                                          </p:val>
                                        </p:tav>
                                        <p:tav tm="100000">
                                          <p:val>
                                            <p:strVal val="#ppt_x"/>
                                          </p:val>
                                        </p:tav>
                                      </p:tavLst>
                                    </p:anim>
                                    <p:anim calcmode="lin" valueType="num">
                                      <p:cBhvr>
                                        <p:cTn id="11" dur="500" fill="hold"/>
                                        <p:tgtEl>
                                          <p:spTgt spid="15"/>
                                        </p:tgtEl>
                                        <p:attrNameLst>
                                          <p:attrName>ppt_y</p:attrName>
                                        </p:attrNameLst>
                                      </p:cBhvr>
                                      <p:tavLst>
                                        <p:tav tm="0">
                                          <p:val>
                                            <p:fltVal val="0.5"/>
                                          </p:val>
                                        </p:tav>
                                        <p:tav tm="100000">
                                          <p:val>
                                            <p:strVal val="#ppt_y"/>
                                          </p:val>
                                        </p:tav>
                                      </p:tavLst>
                                    </p:anim>
                                  </p:childTnLst>
                                </p:cTn>
                              </p:par>
                              <p:par>
                                <p:cTn id="12" presetID="22" presetClass="entr" presetSubtype="1" fill="hold" grpId="0" nodeType="withEffect">
                                  <p:stCondLst>
                                    <p:cond delay="50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53" presetClass="entr" presetSubtype="528" fill="hold" nodeType="withEffect">
                                  <p:stCondLst>
                                    <p:cond delay="30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anim calcmode="lin" valueType="num">
                                      <p:cBhvr>
                                        <p:cTn id="20" dur="500" fill="hold"/>
                                        <p:tgtEl>
                                          <p:spTgt spid="3"/>
                                        </p:tgtEl>
                                        <p:attrNameLst>
                                          <p:attrName>ppt_x</p:attrName>
                                        </p:attrNameLst>
                                      </p:cBhvr>
                                      <p:tavLst>
                                        <p:tav tm="0">
                                          <p:val>
                                            <p:fltVal val="0.5"/>
                                          </p:val>
                                        </p:tav>
                                        <p:tav tm="100000">
                                          <p:val>
                                            <p:strVal val="#ppt_x"/>
                                          </p:val>
                                        </p:tav>
                                      </p:tavLst>
                                    </p:anim>
                                    <p:anim calcmode="lin" valueType="num">
                                      <p:cBhvr>
                                        <p:cTn id="21" dur="500" fill="hold"/>
                                        <p:tgtEl>
                                          <p:spTgt spid="3"/>
                                        </p:tgtEl>
                                        <p:attrNameLst>
                                          <p:attrName>ppt_y</p:attrName>
                                        </p:attrNameLst>
                                      </p:cBhvr>
                                      <p:tavLst>
                                        <p:tav tm="0">
                                          <p:val>
                                            <p:fltVal val="0.5"/>
                                          </p:val>
                                        </p:tav>
                                        <p:tav tm="100000">
                                          <p:val>
                                            <p:strVal val="#ppt_y"/>
                                          </p:val>
                                        </p:tav>
                                      </p:tavLst>
                                    </p:anim>
                                  </p:childTnLst>
                                </p:cTn>
                              </p:par>
                              <p:par>
                                <p:cTn id="22" presetID="53" presetClass="entr" presetSubtype="528" fill="hold" nodeType="withEffect">
                                  <p:stCondLst>
                                    <p:cond delay="60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anim calcmode="lin" valueType="num">
                                      <p:cBhvr>
                                        <p:cTn id="27" dur="500" fill="hold"/>
                                        <p:tgtEl>
                                          <p:spTgt spid="7"/>
                                        </p:tgtEl>
                                        <p:attrNameLst>
                                          <p:attrName>ppt_x</p:attrName>
                                        </p:attrNameLst>
                                      </p:cBhvr>
                                      <p:tavLst>
                                        <p:tav tm="0">
                                          <p:val>
                                            <p:fltVal val="0.5"/>
                                          </p:val>
                                        </p:tav>
                                        <p:tav tm="100000">
                                          <p:val>
                                            <p:strVal val="#ppt_x"/>
                                          </p:val>
                                        </p:tav>
                                      </p:tavLst>
                                    </p:anim>
                                    <p:anim calcmode="lin" valueType="num">
                                      <p:cBhvr>
                                        <p:cTn id="28" dur="500" fill="hold"/>
                                        <p:tgtEl>
                                          <p:spTgt spid="7"/>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anim calcmode="lin" valueType="num">
                                      <p:cBhvr>
                                        <p:cTn id="34" dur="500" fill="hold"/>
                                        <p:tgtEl>
                                          <p:spTgt spid="11"/>
                                        </p:tgtEl>
                                        <p:attrNameLst>
                                          <p:attrName>ppt_x</p:attrName>
                                        </p:attrNameLst>
                                      </p:cBhvr>
                                      <p:tavLst>
                                        <p:tav tm="0">
                                          <p:val>
                                            <p:fltVal val="0.5"/>
                                          </p:val>
                                        </p:tav>
                                        <p:tav tm="100000">
                                          <p:val>
                                            <p:strVal val="#ppt_x"/>
                                          </p:val>
                                        </p:tav>
                                      </p:tavLst>
                                    </p:anim>
                                    <p:anim calcmode="lin" valueType="num">
                                      <p:cBhvr>
                                        <p:cTn id="35" dur="500" fill="hold"/>
                                        <p:tgtEl>
                                          <p:spTgt spid="11"/>
                                        </p:tgtEl>
                                        <p:attrNameLst>
                                          <p:attrName>ppt_y</p:attrName>
                                        </p:attrNameLst>
                                      </p:cBhvr>
                                      <p:tavLst>
                                        <p:tav tm="0">
                                          <p:val>
                                            <p:fltVal val="0.5"/>
                                          </p:val>
                                        </p:tav>
                                        <p:tav tm="100000">
                                          <p:val>
                                            <p:strVal val="#ppt_y"/>
                                          </p:val>
                                        </p:tav>
                                      </p:tavLst>
                                    </p:anim>
                                  </p:childTnLst>
                                </p:cTn>
                              </p:par>
                              <p:par>
                                <p:cTn id="36" presetID="22" presetClass="entr" presetSubtype="1" fill="hold" grpId="0" nodeType="withEffect">
                                  <p:stCondLst>
                                    <p:cond delay="500"/>
                                  </p:stCondLst>
                                  <p:childTnLst>
                                    <p:set>
                                      <p:cBhvr>
                                        <p:cTn id="37" dur="1" fill="hold">
                                          <p:stCondLst>
                                            <p:cond delay="0"/>
                                          </p:stCondLst>
                                        </p:cTn>
                                        <p:tgtEl>
                                          <p:spTgt spid="23"/>
                                        </p:tgtEl>
                                        <p:attrNameLst>
                                          <p:attrName>style.visibility</p:attrName>
                                        </p:attrNameLst>
                                      </p:cBhvr>
                                      <p:to>
                                        <p:strVal val="visible"/>
                                      </p:to>
                                    </p:set>
                                    <p:animEffect transition="in" filter="wipe(up)">
                                      <p:cBhvr>
                                        <p:cTn id="38" dur="500"/>
                                        <p:tgtEl>
                                          <p:spTgt spid="23"/>
                                        </p:tgtEl>
                                      </p:cBhvr>
                                    </p:animEffect>
                                  </p:childTnLst>
                                </p:cTn>
                              </p:par>
                              <p:par>
                                <p:cTn id="39" presetID="22" presetClass="entr" presetSubtype="1" fill="hold" grpId="0" nodeType="withEffect">
                                  <p:stCondLst>
                                    <p:cond delay="50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par>
                                <p:cTn id="42" presetID="22" presetClass="entr" presetSubtype="1" fill="hold" grpId="0" nodeType="withEffect">
                                  <p:stCondLst>
                                    <p:cond delay="50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82" y="844245"/>
            <a:ext cx="5677876" cy="5479984"/>
          </a:xfrm>
          <a:prstGeom prst="rect">
            <a:avLst/>
          </a:prstGeom>
        </p:spPr>
      </p:pic>
      <p:sp>
        <p:nvSpPr>
          <p:cNvPr id="13" name="自由: 形状 83"/>
          <p:cNvSpPr/>
          <p:nvPr/>
        </p:nvSpPr>
        <p:spPr>
          <a:xfrm>
            <a:off x="737775" y="-288661"/>
            <a:ext cx="3930526" cy="7716155"/>
          </a:xfrm>
          <a:custGeom>
            <a:avLst/>
            <a:gdLst>
              <a:gd name="connsiteX0" fmla="*/ 518899 w 4353062"/>
              <a:gd name="connsiteY0" fmla="*/ 0 h 8042140"/>
              <a:gd name="connsiteX1" fmla="*/ 4352963 w 4353062"/>
              <a:gd name="connsiteY1" fmla="*/ 3834063 h 8042140"/>
              <a:gd name="connsiteX2" fmla="*/ 422647 w 4353062"/>
              <a:gd name="connsiteY2" fmla="*/ 7700211 h 8042140"/>
              <a:gd name="connsiteX3" fmla="*/ 294310 w 4353062"/>
              <a:gd name="connsiteY3" fmla="*/ 7603958 h 8042140"/>
              <a:gd name="connsiteX0" fmla="*/ 96252 w 3930415"/>
              <a:gd name="connsiteY0" fmla="*/ 0 h 7700211"/>
              <a:gd name="connsiteX1" fmla="*/ 3930316 w 3930415"/>
              <a:gd name="connsiteY1" fmla="*/ 3834063 h 7700211"/>
              <a:gd name="connsiteX2" fmla="*/ 0 w 3930415"/>
              <a:gd name="connsiteY2" fmla="*/ 7700211 h 7700211"/>
              <a:gd name="connsiteX0" fmla="*/ 96252 w 3930415"/>
              <a:gd name="connsiteY0" fmla="*/ 0 h 7700211"/>
              <a:gd name="connsiteX1" fmla="*/ 3930316 w 3930415"/>
              <a:gd name="connsiteY1" fmla="*/ 3834063 h 7700211"/>
              <a:gd name="connsiteX2" fmla="*/ 0 w 3930415"/>
              <a:gd name="connsiteY2" fmla="*/ 7700211 h 7700211"/>
              <a:gd name="connsiteX0" fmla="*/ 96252 w 3933873"/>
              <a:gd name="connsiteY0" fmla="*/ 0 h 7700211"/>
              <a:gd name="connsiteX1" fmla="*/ 3930316 w 3933873"/>
              <a:gd name="connsiteY1" fmla="*/ 3834063 h 7700211"/>
              <a:gd name="connsiteX2" fmla="*/ 0 w 3933873"/>
              <a:gd name="connsiteY2" fmla="*/ 7700211 h 7700211"/>
              <a:gd name="connsiteX0" fmla="*/ 96252 w 3930374"/>
              <a:gd name="connsiteY0" fmla="*/ 0 h 7700211"/>
              <a:gd name="connsiteX1" fmla="*/ 3930316 w 3930374"/>
              <a:gd name="connsiteY1" fmla="*/ 3834063 h 7700211"/>
              <a:gd name="connsiteX2" fmla="*/ 0 w 3930374"/>
              <a:gd name="connsiteY2" fmla="*/ 7700211 h 7700211"/>
              <a:gd name="connsiteX0" fmla="*/ 96252 w 3930374"/>
              <a:gd name="connsiteY0" fmla="*/ 15944 h 7716155"/>
              <a:gd name="connsiteX1" fmla="*/ 3930316 w 3930374"/>
              <a:gd name="connsiteY1" fmla="*/ 3850007 h 7716155"/>
              <a:gd name="connsiteX2" fmla="*/ 0 w 3930374"/>
              <a:gd name="connsiteY2" fmla="*/ 7716155 h 7716155"/>
              <a:gd name="connsiteX0" fmla="*/ 96414 w 3930526"/>
              <a:gd name="connsiteY0" fmla="*/ 15944 h 7716155"/>
              <a:gd name="connsiteX1" fmla="*/ 3930478 w 3930526"/>
              <a:gd name="connsiteY1" fmla="*/ 3850007 h 7716155"/>
              <a:gd name="connsiteX2" fmla="*/ 162 w 3930526"/>
              <a:gd name="connsiteY2" fmla="*/ 7716155 h 7716155"/>
            </a:gdLst>
            <a:ahLst/>
            <a:cxnLst>
              <a:cxn ang="0">
                <a:pos x="connsiteX0" y="connsiteY0"/>
              </a:cxn>
              <a:cxn ang="0">
                <a:pos x="connsiteX1" y="connsiteY1"/>
              </a:cxn>
              <a:cxn ang="0">
                <a:pos x="connsiteX2" y="connsiteY2"/>
              </a:cxn>
            </a:cxnLst>
            <a:rect l="l" t="t" r="r" b="b"/>
            <a:pathLst>
              <a:path w="3930526" h="7716155">
                <a:moveTo>
                  <a:pt x="96414" y="15944"/>
                </a:moveTo>
                <a:cubicBezTo>
                  <a:pt x="-272554" y="-56246"/>
                  <a:pt x="3914435" y="-48223"/>
                  <a:pt x="3930478" y="3850007"/>
                </a:cubicBezTo>
                <a:cubicBezTo>
                  <a:pt x="3946521" y="7748237"/>
                  <a:pt x="-29248" y="7665354"/>
                  <a:pt x="162" y="7716155"/>
                </a:cubicBezTo>
              </a:path>
            </a:pathLst>
          </a:custGeom>
          <a:noFill/>
          <a:ln w="38100">
            <a:solidFill>
              <a:schemeClr val="accent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张海山草泥马体" panose="02000000000000000000" pitchFamily="2" charset="-122"/>
              <a:ea typeface="张海山草泥马体" panose="02000000000000000000" pitchFamily="2" charset="-122"/>
            </a:endParaRPr>
          </a:p>
        </p:txBody>
      </p:sp>
      <p:sp>
        <p:nvSpPr>
          <p:cNvPr id="14" name="标题 1"/>
          <p:cNvSpPr txBox="1">
            <a:spLocks/>
          </p:cNvSpPr>
          <p:nvPr/>
        </p:nvSpPr>
        <p:spPr>
          <a:xfrm>
            <a:off x="1425658" y="2687753"/>
            <a:ext cx="2066925" cy="13255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600" b="1" smtClean="0">
                <a:solidFill>
                  <a:schemeClr val="bg1"/>
                </a:solidFill>
                <a:latin typeface="张海山草泥马体" panose="02000000000000000000" pitchFamily="2" charset="-122"/>
                <a:ea typeface="张海山草泥马体" panose="02000000000000000000" pitchFamily="2" charset="-122"/>
              </a:rPr>
              <a:t>目录</a:t>
            </a:r>
            <a:endParaRPr lang="zh-CN" altLang="en-US" sz="6600" b="1" dirty="0">
              <a:solidFill>
                <a:schemeClr val="bg1"/>
              </a:solidFill>
              <a:latin typeface="张海山草泥马体" panose="02000000000000000000" pitchFamily="2" charset="-122"/>
              <a:ea typeface="张海山草泥马体" panose="02000000000000000000" pitchFamily="2" charset="-122"/>
            </a:endParaRPr>
          </a:p>
        </p:txBody>
      </p:sp>
      <p:sp>
        <p:nvSpPr>
          <p:cNvPr id="15" name="文本框 14"/>
          <p:cNvSpPr txBox="1"/>
          <p:nvPr/>
        </p:nvSpPr>
        <p:spPr>
          <a:xfrm>
            <a:off x="4668301" y="1164936"/>
            <a:ext cx="5826704" cy="707886"/>
          </a:xfrm>
          <a:prstGeom prst="rect">
            <a:avLst/>
          </a:prstGeom>
          <a:noFill/>
        </p:spPr>
        <p:txBody>
          <a:bodyPr wrap="square" rtlCol="0">
            <a:spAutoFit/>
          </a:bodyPr>
          <a:lstStyle/>
          <a:p>
            <a:r>
              <a:rPr lang="en-US" altLang="zh-CN" sz="4000" dirty="0">
                <a:solidFill>
                  <a:schemeClr val="accent1">
                    <a:lumMod val="60000"/>
                    <a:lumOff val="40000"/>
                  </a:schemeClr>
                </a:solidFill>
                <a:latin typeface="张海山草泥马体" panose="02000000000000000000" pitchFamily="2" charset="-122"/>
                <a:ea typeface="张海山草泥马体" panose="02000000000000000000" pitchFamily="2" charset="-122"/>
              </a:rPr>
              <a:t>1.</a:t>
            </a:r>
            <a:r>
              <a:rPr lang="zh-CN" altLang="en-US" sz="4000" dirty="0">
                <a:solidFill>
                  <a:schemeClr val="accent1">
                    <a:lumMod val="60000"/>
                    <a:lumOff val="40000"/>
                  </a:schemeClr>
                </a:solidFill>
                <a:latin typeface="张海山草泥马体" panose="02000000000000000000" pitchFamily="2" charset="-122"/>
                <a:ea typeface="张海山草泥马体" panose="02000000000000000000" pitchFamily="2" charset="-122"/>
              </a:rPr>
              <a:t>添加标题</a:t>
            </a:r>
          </a:p>
        </p:txBody>
      </p:sp>
      <p:sp>
        <p:nvSpPr>
          <p:cNvPr id="16" name="文本框 15"/>
          <p:cNvSpPr txBox="1"/>
          <p:nvPr/>
        </p:nvSpPr>
        <p:spPr>
          <a:xfrm>
            <a:off x="5051785" y="2330170"/>
            <a:ext cx="5826704" cy="707886"/>
          </a:xfrm>
          <a:prstGeom prst="rect">
            <a:avLst/>
          </a:prstGeom>
          <a:noFill/>
        </p:spPr>
        <p:txBody>
          <a:bodyPr wrap="square" rtlCol="0">
            <a:spAutoFit/>
          </a:bodyPr>
          <a:lstStyle/>
          <a:p>
            <a:r>
              <a:rPr lang="en-US" altLang="zh-CN" sz="4000" dirty="0">
                <a:solidFill>
                  <a:schemeClr val="accent1">
                    <a:lumMod val="60000"/>
                    <a:lumOff val="40000"/>
                  </a:schemeClr>
                </a:solidFill>
                <a:latin typeface="张海山草泥马体" panose="02000000000000000000" pitchFamily="2" charset="-122"/>
                <a:ea typeface="张海山草泥马体" panose="02000000000000000000" pitchFamily="2" charset="-122"/>
              </a:rPr>
              <a:t>2.</a:t>
            </a:r>
            <a:r>
              <a:rPr lang="zh-CN" altLang="en-US" sz="4000" dirty="0">
                <a:solidFill>
                  <a:schemeClr val="accent1">
                    <a:lumMod val="60000"/>
                    <a:lumOff val="40000"/>
                  </a:schemeClr>
                </a:solidFill>
                <a:latin typeface="张海山草泥马体" panose="02000000000000000000" pitchFamily="2" charset="-122"/>
                <a:ea typeface="张海山草泥马体" panose="02000000000000000000" pitchFamily="2" charset="-122"/>
              </a:rPr>
              <a:t>添加标题</a:t>
            </a:r>
          </a:p>
        </p:txBody>
      </p:sp>
      <p:sp>
        <p:nvSpPr>
          <p:cNvPr id="17" name="文本框 16"/>
          <p:cNvSpPr txBox="1"/>
          <p:nvPr/>
        </p:nvSpPr>
        <p:spPr>
          <a:xfrm>
            <a:off x="5005607" y="3584237"/>
            <a:ext cx="5826704" cy="707886"/>
          </a:xfrm>
          <a:prstGeom prst="rect">
            <a:avLst/>
          </a:prstGeom>
          <a:noFill/>
        </p:spPr>
        <p:txBody>
          <a:bodyPr wrap="square" rtlCol="0">
            <a:spAutoFit/>
          </a:bodyPr>
          <a:lstStyle/>
          <a:p>
            <a:r>
              <a:rPr lang="en-US" altLang="zh-CN" sz="4000" dirty="0">
                <a:solidFill>
                  <a:schemeClr val="accent1">
                    <a:lumMod val="60000"/>
                    <a:lumOff val="40000"/>
                  </a:schemeClr>
                </a:solidFill>
                <a:latin typeface="张海山草泥马体" panose="02000000000000000000" pitchFamily="2" charset="-122"/>
                <a:ea typeface="张海山草泥马体" panose="02000000000000000000" pitchFamily="2" charset="-122"/>
              </a:rPr>
              <a:t>3.</a:t>
            </a:r>
            <a:r>
              <a:rPr lang="zh-CN" altLang="en-US" sz="4000" dirty="0">
                <a:solidFill>
                  <a:schemeClr val="accent1">
                    <a:lumMod val="60000"/>
                    <a:lumOff val="40000"/>
                  </a:schemeClr>
                </a:solidFill>
                <a:latin typeface="张海山草泥马体" panose="02000000000000000000" pitchFamily="2" charset="-122"/>
                <a:ea typeface="张海山草泥马体" panose="02000000000000000000" pitchFamily="2" charset="-122"/>
              </a:rPr>
              <a:t>添加标题</a:t>
            </a:r>
          </a:p>
        </p:txBody>
      </p:sp>
      <p:sp>
        <p:nvSpPr>
          <p:cNvPr id="18" name="文本框 17"/>
          <p:cNvSpPr txBox="1"/>
          <p:nvPr/>
        </p:nvSpPr>
        <p:spPr>
          <a:xfrm>
            <a:off x="4592461" y="4891353"/>
            <a:ext cx="5826704" cy="707886"/>
          </a:xfrm>
          <a:prstGeom prst="rect">
            <a:avLst/>
          </a:prstGeom>
          <a:noFill/>
        </p:spPr>
        <p:txBody>
          <a:bodyPr wrap="square" rtlCol="0">
            <a:spAutoFit/>
          </a:bodyPr>
          <a:lstStyle/>
          <a:p>
            <a:r>
              <a:rPr lang="en-US" altLang="zh-CN" sz="4000" dirty="0">
                <a:solidFill>
                  <a:schemeClr val="accent1">
                    <a:lumMod val="60000"/>
                    <a:lumOff val="40000"/>
                  </a:schemeClr>
                </a:solidFill>
                <a:latin typeface="张海山草泥马体" panose="02000000000000000000" pitchFamily="2" charset="-122"/>
                <a:ea typeface="张海山草泥马体" panose="02000000000000000000" pitchFamily="2" charset="-122"/>
              </a:rPr>
              <a:t>4.</a:t>
            </a:r>
            <a:r>
              <a:rPr lang="zh-CN" altLang="en-US" sz="4000" dirty="0">
                <a:solidFill>
                  <a:schemeClr val="accent1">
                    <a:lumMod val="60000"/>
                    <a:lumOff val="40000"/>
                  </a:schemeClr>
                </a:solidFill>
                <a:latin typeface="张海山草泥马体" panose="02000000000000000000" pitchFamily="2" charset="-122"/>
                <a:ea typeface="张海山草泥马体" panose="02000000000000000000" pitchFamily="2" charset="-122"/>
              </a:rPr>
              <a:t>添加标题</a:t>
            </a:r>
          </a:p>
        </p:txBody>
      </p:sp>
      <p:grpSp>
        <p:nvGrpSpPr>
          <p:cNvPr id="19" name="组合 18"/>
          <p:cNvGrpSpPr/>
          <p:nvPr/>
        </p:nvGrpSpPr>
        <p:grpSpPr>
          <a:xfrm>
            <a:off x="4207105" y="1797946"/>
            <a:ext cx="3944233" cy="385356"/>
            <a:chOff x="3217886" y="2576583"/>
            <a:chExt cx="3944233" cy="385356"/>
          </a:xfrm>
        </p:grpSpPr>
        <p:cxnSp>
          <p:nvCxnSpPr>
            <p:cNvPr id="20" name="直接连接符 19"/>
            <p:cNvCxnSpPr/>
            <p:nvPr/>
          </p:nvCxnSpPr>
          <p:spPr>
            <a:xfrm>
              <a:off x="3448707" y="2754051"/>
              <a:ext cx="3713412" cy="1521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886" y="2576583"/>
              <a:ext cx="385356" cy="385356"/>
            </a:xfrm>
            <a:prstGeom prst="rect">
              <a:avLst/>
            </a:prstGeom>
          </p:spPr>
        </p:pic>
      </p:grpSp>
      <p:grpSp>
        <p:nvGrpSpPr>
          <p:cNvPr id="22" name="组合 21"/>
          <p:cNvGrpSpPr/>
          <p:nvPr/>
        </p:nvGrpSpPr>
        <p:grpSpPr>
          <a:xfrm>
            <a:off x="4437703" y="2965178"/>
            <a:ext cx="3944233" cy="385356"/>
            <a:chOff x="3217886" y="2576583"/>
            <a:chExt cx="3944233" cy="385356"/>
          </a:xfrm>
        </p:grpSpPr>
        <p:cxnSp>
          <p:nvCxnSpPr>
            <p:cNvPr id="23" name="直接连接符 22"/>
            <p:cNvCxnSpPr/>
            <p:nvPr/>
          </p:nvCxnSpPr>
          <p:spPr>
            <a:xfrm>
              <a:off x="3448707" y="2754051"/>
              <a:ext cx="3713412" cy="1521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886" y="2576583"/>
              <a:ext cx="385356" cy="385356"/>
            </a:xfrm>
            <a:prstGeom prst="rect">
              <a:avLst/>
            </a:prstGeom>
          </p:spPr>
        </p:pic>
      </p:grpSp>
      <p:grpSp>
        <p:nvGrpSpPr>
          <p:cNvPr id="25" name="组合 24"/>
          <p:cNvGrpSpPr/>
          <p:nvPr/>
        </p:nvGrpSpPr>
        <p:grpSpPr>
          <a:xfrm>
            <a:off x="4405914" y="4234455"/>
            <a:ext cx="3944233" cy="385356"/>
            <a:chOff x="3217886" y="2576583"/>
            <a:chExt cx="3944233" cy="385356"/>
          </a:xfrm>
        </p:grpSpPr>
        <p:cxnSp>
          <p:nvCxnSpPr>
            <p:cNvPr id="26" name="直接连接符 25"/>
            <p:cNvCxnSpPr/>
            <p:nvPr/>
          </p:nvCxnSpPr>
          <p:spPr>
            <a:xfrm>
              <a:off x="3448707" y="2754051"/>
              <a:ext cx="3713412" cy="1521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886" y="2576583"/>
              <a:ext cx="385356" cy="385356"/>
            </a:xfrm>
            <a:prstGeom prst="rect">
              <a:avLst/>
            </a:prstGeom>
          </p:spPr>
        </p:pic>
      </p:grpSp>
      <p:grpSp>
        <p:nvGrpSpPr>
          <p:cNvPr id="28" name="组合 27"/>
          <p:cNvGrpSpPr/>
          <p:nvPr/>
        </p:nvGrpSpPr>
        <p:grpSpPr>
          <a:xfrm>
            <a:off x="3883147" y="5556781"/>
            <a:ext cx="3944233" cy="385356"/>
            <a:chOff x="3217886" y="2576583"/>
            <a:chExt cx="3944233" cy="385356"/>
          </a:xfrm>
        </p:grpSpPr>
        <p:cxnSp>
          <p:nvCxnSpPr>
            <p:cNvPr id="29" name="直接连接符 28"/>
            <p:cNvCxnSpPr/>
            <p:nvPr/>
          </p:nvCxnSpPr>
          <p:spPr>
            <a:xfrm>
              <a:off x="3448707" y="2754051"/>
              <a:ext cx="3713412" cy="1521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7886" y="2576583"/>
              <a:ext cx="385356" cy="385356"/>
            </a:xfrm>
            <a:prstGeom prst="rect">
              <a:avLst/>
            </a:prstGeom>
          </p:spPr>
        </p:pic>
      </p:grpSp>
    </p:spTree>
    <p:extLst>
      <p:ext uri="{BB962C8B-B14F-4D97-AF65-F5344CB8AC3E}">
        <p14:creationId xmlns:p14="http://schemas.microsoft.com/office/powerpoint/2010/main" val="1957386682"/>
      </p:ext>
    </p:extLst>
  </p:cSld>
  <p:clrMapOvr>
    <a:masterClrMapping/>
  </p:clrMapOvr>
  <p:transition spd="slow" advTm="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3204003" y="1796819"/>
            <a:ext cx="5773904" cy="3591328"/>
            <a:chOff x="2401812" y="1678454"/>
            <a:chExt cx="4330428" cy="2693496"/>
          </a:xfrm>
        </p:grpSpPr>
        <p:sp>
          <p:nvSpPr>
            <p:cNvPr id="4" name="椭圆 3"/>
            <p:cNvSpPr/>
            <p:nvPr/>
          </p:nvSpPr>
          <p:spPr>
            <a:xfrm>
              <a:off x="2401812" y="1678454"/>
              <a:ext cx="1440033" cy="1440033"/>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sp>
          <p:nvSpPr>
            <p:cNvPr id="5" name="椭圆 4"/>
            <p:cNvSpPr/>
            <p:nvPr/>
          </p:nvSpPr>
          <p:spPr>
            <a:xfrm>
              <a:off x="3847009" y="1678454"/>
              <a:ext cx="1440033" cy="1440033"/>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sp>
          <p:nvSpPr>
            <p:cNvPr id="6" name="椭圆 5"/>
            <p:cNvSpPr/>
            <p:nvPr/>
          </p:nvSpPr>
          <p:spPr>
            <a:xfrm>
              <a:off x="3120953" y="2931917"/>
              <a:ext cx="1440033" cy="1440033"/>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sp>
          <p:nvSpPr>
            <p:cNvPr id="7" name="椭圆 6"/>
            <p:cNvSpPr/>
            <p:nvPr/>
          </p:nvSpPr>
          <p:spPr>
            <a:xfrm>
              <a:off x="4560986" y="2931917"/>
              <a:ext cx="1440033" cy="1440033"/>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sp>
          <p:nvSpPr>
            <p:cNvPr id="8" name="椭圆 7"/>
            <p:cNvSpPr/>
            <p:nvPr/>
          </p:nvSpPr>
          <p:spPr>
            <a:xfrm>
              <a:off x="5292207" y="1678454"/>
              <a:ext cx="1440033" cy="1440033"/>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grpSp>
          <p:nvGrpSpPr>
            <p:cNvPr id="9" name="组合 8"/>
            <p:cNvGrpSpPr/>
            <p:nvPr/>
          </p:nvGrpSpPr>
          <p:grpSpPr>
            <a:xfrm rot="1738458">
              <a:off x="5426148" y="2851859"/>
              <a:ext cx="391348" cy="391348"/>
              <a:chOff x="775780" y="771550"/>
              <a:chExt cx="1852004" cy="1852004"/>
            </a:xfrm>
          </p:grpSpPr>
          <p:sp>
            <p:nvSpPr>
              <p:cNvPr id="58" name="椭圆 57"/>
              <p:cNvSpPr/>
              <p:nvPr/>
            </p:nvSpPr>
            <p:spPr>
              <a:xfrm>
                <a:off x="775780" y="771550"/>
                <a:ext cx="1852004" cy="185200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59" name="椭圆 58"/>
              <p:cNvSpPr/>
              <p:nvPr/>
            </p:nvSpPr>
            <p:spPr>
              <a:xfrm>
                <a:off x="1007828" y="1003597"/>
                <a:ext cx="1387908" cy="1387908"/>
              </a:xfrm>
              <a:prstGeom prst="ellipse">
                <a:avLst/>
              </a:prstGeom>
              <a:gradFill flip="none" rotWithShape="1">
                <a:gsLst>
                  <a:gs pos="27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889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grpSp>
        <p:grpSp>
          <p:nvGrpSpPr>
            <p:cNvPr id="10" name="组合 9"/>
            <p:cNvGrpSpPr/>
            <p:nvPr/>
          </p:nvGrpSpPr>
          <p:grpSpPr>
            <a:xfrm rot="7564155">
              <a:off x="5542893" y="2979018"/>
              <a:ext cx="157857" cy="137029"/>
              <a:chOff x="6434683" y="510993"/>
              <a:chExt cx="987549" cy="857250"/>
            </a:xfrm>
          </p:grpSpPr>
          <p:sp>
            <p:nvSpPr>
              <p:cNvPr id="56" name="任意多边形 55"/>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cxnSp>
            <p:nvCxnSpPr>
              <p:cNvPr id="57" name="直接连接符 56"/>
              <p:cNvCxnSpPr/>
              <p:nvPr/>
            </p:nvCxnSpPr>
            <p:spPr>
              <a:xfrm>
                <a:off x="6434683" y="954806"/>
                <a:ext cx="9875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rot="1738458">
              <a:off x="3265908" y="2829592"/>
              <a:ext cx="391348" cy="391348"/>
              <a:chOff x="775780" y="771550"/>
              <a:chExt cx="1852004" cy="1852004"/>
            </a:xfrm>
          </p:grpSpPr>
          <p:sp>
            <p:nvSpPr>
              <p:cNvPr id="54" name="椭圆 53"/>
              <p:cNvSpPr/>
              <p:nvPr/>
            </p:nvSpPr>
            <p:spPr>
              <a:xfrm>
                <a:off x="775780" y="771550"/>
                <a:ext cx="1852004" cy="185200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55" name="椭圆 54"/>
              <p:cNvSpPr/>
              <p:nvPr/>
            </p:nvSpPr>
            <p:spPr>
              <a:xfrm>
                <a:off x="1007828" y="1003597"/>
                <a:ext cx="1387908" cy="1387908"/>
              </a:xfrm>
              <a:prstGeom prst="ellipse">
                <a:avLst/>
              </a:prstGeom>
              <a:gradFill flip="none" rotWithShape="1">
                <a:gsLst>
                  <a:gs pos="27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889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grpSp>
        <p:grpSp>
          <p:nvGrpSpPr>
            <p:cNvPr id="12" name="组合 11"/>
            <p:cNvGrpSpPr/>
            <p:nvPr/>
          </p:nvGrpSpPr>
          <p:grpSpPr>
            <a:xfrm rot="3600000">
              <a:off x="3382653" y="2956751"/>
              <a:ext cx="157857" cy="137029"/>
              <a:chOff x="6434683" y="510993"/>
              <a:chExt cx="987549" cy="857250"/>
            </a:xfrm>
          </p:grpSpPr>
          <p:sp>
            <p:nvSpPr>
              <p:cNvPr id="52" name="任意多边形 51"/>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cxnSp>
            <p:nvCxnSpPr>
              <p:cNvPr id="53" name="直接连接符 52"/>
              <p:cNvCxnSpPr/>
              <p:nvPr/>
            </p:nvCxnSpPr>
            <p:spPr>
              <a:xfrm>
                <a:off x="6434683" y="954806"/>
                <a:ext cx="9875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rot="1738458">
              <a:off x="3645295" y="2202796"/>
              <a:ext cx="391348" cy="391348"/>
              <a:chOff x="775780" y="771550"/>
              <a:chExt cx="1852004" cy="1852004"/>
            </a:xfrm>
          </p:grpSpPr>
          <p:sp>
            <p:nvSpPr>
              <p:cNvPr id="50" name="椭圆 49"/>
              <p:cNvSpPr/>
              <p:nvPr/>
            </p:nvSpPr>
            <p:spPr>
              <a:xfrm>
                <a:off x="775780" y="771550"/>
                <a:ext cx="1852004" cy="185200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51" name="椭圆 50"/>
              <p:cNvSpPr/>
              <p:nvPr/>
            </p:nvSpPr>
            <p:spPr>
              <a:xfrm>
                <a:off x="1007828" y="1003597"/>
                <a:ext cx="1387908" cy="1387908"/>
              </a:xfrm>
              <a:prstGeom prst="ellipse">
                <a:avLst/>
              </a:prstGeom>
              <a:gradFill flip="none" rotWithShape="1">
                <a:gsLst>
                  <a:gs pos="27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889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grpSp>
        <p:grpSp>
          <p:nvGrpSpPr>
            <p:cNvPr id="14" name="组合 13"/>
            <p:cNvGrpSpPr/>
            <p:nvPr/>
          </p:nvGrpSpPr>
          <p:grpSpPr>
            <a:xfrm rot="10800000">
              <a:off x="3762040" y="2329955"/>
              <a:ext cx="157857" cy="137029"/>
              <a:chOff x="6434683" y="510993"/>
              <a:chExt cx="987549" cy="857250"/>
            </a:xfrm>
          </p:grpSpPr>
          <p:sp>
            <p:nvSpPr>
              <p:cNvPr id="48" name="任意多边形 47"/>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cxnSp>
            <p:nvCxnSpPr>
              <p:cNvPr id="49" name="直接连接符 48"/>
              <p:cNvCxnSpPr/>
              <p:nvPr/>
            </p:nvCxnSpPr>
            <p:spPr>
              <a:xfrm>
                <a:off x="6434683" y="954806"/>
                <a:ext cx="9875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rot="1738458">
              <a:off x="5096533" y="2174144"/>
              <a:ext cx="391348" cy="391348"/>
              <a:chOff x="775780" y="771550"/>
              <a:chExt cx="1852004" cy="1852004"/>
            </a:xfrm>
          </p:grpSpPr>
          <p:sp>
            <p:nvSpPr>
              <p:cNvPr id="46" name="椭圆 45"/>
              <p:cNvSpPr/>
              <p:nvPr/>
            </p:nvSpPr>
            <p:spPr>
              <a:xfrm>
                <a:off x="775780" y="771550"/>
                <a:ext cx="1852004" cy="185200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47" name="椭圆 46"/>
              <p:cNvSpPr/>
              <p:nvPr/>
            </p:nvSpPr>
            <p:spPr>
              <a:xfrm>
                <a:off x="1007828" y="1003597"/>
                <a:ext cx="1387908" cy="1387908"/>
              </a:xfrm>
              <a:prstGeom prst="ellipse">
                <a:avLst/>
              </a:prstGeom>
              <a:gradFill flip="none" rotWithShape="1">
                <a:gsLst>
                  <a:gs pos="27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889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grpSp>
        <p:grpSp>
          <p:nvGrpSpPr>
            <p:cNvPr id="16" name="组合 15"/>
            <p:cNvGrpSpPr/>
            <p:nvPr/>
          </p:nvGrpSpPr>
          <p:grpSpPr>
            <a:xfrm rot="10800000">
              <a:off x="5213278" y="2301303"/>
              <a:ext cx="157857" cy="137029"/>
              <a:chOff x="6434683" y="510993"/>
              <a:chExt cx="987549" cy="857250"/>
            </a:xfrm>
          </p:grpSpPr>
          <p:sp>
            <p:nvSpPr>
              <p:cNvPr id="44" name="任意多边形 43"/>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cxnSp>
            <p:nvCxnSpPr>
              <p:cNvPr id="45" name="直接连接符 44"/>
              <p:cNvCxnSpPr/>
              <p:nvPr/>
            </p:nvCxnSpPr>
            <p:spPr>
              <a:xfrm>
                <a:off x="6434683" y="954806"/>
                <a:ext cx="9875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rot="1738458">
              <a:off x="4365312" y="3355915"/>
              <a:ext cx="391348" cy="391348"/>
              <a:chOff x="775780" y="771550"/>
              <a:chExt cx="1852004" cy="1852004"/>
            </a:xfrm>
          </p:grpSpPr>
          <p:sp>
            <p:nvSpPr>
              <p:cNvPr id="42" name="椭圆 41"/>
              <p:cNvSpPr/>
              <p:nvPr/>
            </p:nvSpPr>
            <p:spPr>
              <a:xfrm>
                <a:off x="775780" y="771550"/>
                <a:ext cx="1852004" cy="185200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ea typeface="微软雅黑" panose="020B0503020204020204" pitchFamily="34" charset="-122"/>
                </a:endParaRPr>
              </a:p>
            </p:txBody>
          </p:sp>
          <p:sp>
            <p:nvSpPr>
              <p:cNvPr id="43" name="椭圆 42"/>
              <p:cNvSpPr/>
              <p:nvPr/>
            </p:nvSpPr>
            <p:spPr>
              <a:xfrm>
                <a:off x="1007828" y="1003597"/>
                <a:ext cx="1387908" cy="1387908"/>
              </a:xfrm>
              <a:prstGeom prst="ellipse">
                <a:avLst/>
              </a:prstGeom>
              <a:gradFill flip="none" rotWithShape="1">
                <a:gsLst>
                  <a:gs pos="27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889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grpSp>
        <p:grpSp>
          <p:nvGrpSpPr>
            <p:cNvPr id="18" name="组合 17"/>
            <p:cNvGrpSpPr/>
            <p:nvPr/>
          </p:nvGrpSpPr>
          <p:grpSpPr>
            <a:xfrm rot="10800000">
              <a:off x="4482057" y="3483074"/>
              <a:ext cx="157857" cy="137029"/>
              <a:chOff x="6434683" y="510993"/>
              <a:chExt cx="987549" cy="857250"/>
            </a:xfrm>
          </p:grpSpPr>
          <p:sp>
            <p:nvSpPr>
              <p:cNvPr id="40" name="任意多边形 39"/>
              <p:cNvSpPr/>
              <p:nvPr/>
            </p:nvSpPr>
            <p:spPr>
              <a:xfrm>
                <a:off x="6978347" y="510993"/>
                <a:ext cx="438150" cy="857250"/>
              </a:xfrm>
              <a:custGeom>
                <a:avLst/>
                <a:gdLst>
                  <a:gd name="connsiteX0" fmla="*/ 0 w 438150"/>
                  <a:gd name="connsiteY0" fmla="*/ 0 h 857250"/>
                  <a:gd name="connsiteX1" fmla="*/ 438150 w 438150"/>
                  <a:gd name="connsiteY1" fmla="*/ 438150 h 857250"/>
                  <a:gd name="connsiteX2" fmla="*/ 19050 w 438150"/>
                  <a:gd name="connsiteY2" fmla="*/ 857250 h 857250"/>
                </a:gdLst>
                <a:ahLst/>
                <a:cxnLst>
                  <a:cxn ang="0">
                    <a:pos x="connsiteX0" y="connsiteY0"/>
                  </a:cxn>
                  <a:cxn ang="0">
                    <a:pos x="connsiteX1" y="connsiteY1"/>
                  </a:cxn>
                  <a:cxn ang="0">
                    <a:pos x="connsiteX2" y="connsiteY2"/>
                  </a:cxn>
                </a:cxnLst>
                <a:rect l="l" t="t" r="r" b="b"/>
                <a:pathLst>
                  <a:path w="438150" h="857250">
                    <a:moveTo>
                      <a:pt x="0" y="0"/>
                    </a:moveTo>
                    <a:lnTo>
                      <a:pt x="438150" y="438150"/>
                    </a:lnTo>
                    <a:lnTo>
                      <a:pt x="19050" y="857250"/>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cxnSp>
            <p:nvCxnSpPr>
              <p:cNvPr id="41" name="直接连接符 40"/>
              <p:cNvCxnSpPr/>
              <p:nvPr/>
            </p:nvCxnSpPr>
            <p:spPr>
              <a:xfrm>
                <a:off x="6434683" y="954806"/>
                <a:ext cx="98754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9" name="Oval 6"/>
            <p:cNvSpPr>
              <a:spLocks noChangeArrowheads="1"/>
            </p:cNvSpPr>
            <p:nvPr/>
          </p:nvSpPr>
          <p:spPr bwMode="auto">
            <a:xfrm>
              <a:off x="2932094" y="2033885"/>
              <a:ext cx="99680" cy="10466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sp>
          <p:nvSpPr>
            <p:cNvPr id="20" name="Freeform 7"/>
            <p:cNvSpPr>
              <a:spLocks noEditPoints="1"/>
            </p:cNvSpPr>
            <p:nvPr/>
          </p:nvSpPr>
          <p:spPr bwMode="auto">
            <a:xfrm>
              <a:off x="3131454" y="2033885"/>
              <a:ext cx="99680" cy="99680"/>
            </a:xfrm>
            <a:custGeom>
              <a:avLst/>
              <a:gdLst>
                <a:gd name="T0" fmla="*/ 8 w 17"/>
                <a:gd name="T1" fmla="*/ 17 h 17"/>
                <a:gd name="T2" fmla="*/ 17 w 17"/>
                <a:gd name="T3" fmla="*/ 9 h 17"/>
                <a:gd name="T4" fmla="*/ 8 w 17"/>
                <a:gd name="T5" fmla="*/ 0 h 17"/>
                <a:gd name="T6" fmla="*/ 0 w 17"/>
                <a:gd name="T7" fmla="*/ 9 h 17"/>
                <a:gd name="T8" fmla="*/ 8 w 17"/>
                <a:gd name="T9" fmla="*/ 17 h 17"/>
                <a:gd name="T10" fmla="*/ 8 w 17"/>
                <a:gd name="T11" fmla="*/ 3 h 17"/>
                <a:gd name="T12" fmla="*/ 14 w 17"/>
                <a:gd name="T13" fmla="*/ 9 h 17"/>
                <a:gd name="T14" fmla="*/ 8 w 17"/>
                <a:gd name="T15" fmla="*/ 15 h 17"/>
                <a:gd name="T16" fmla="*/ 2 w 17"/>
                <a:gd name="T17" fmla="*/ 9 h 17"/>
                <a:gd name="T18" fmla="*/ 8 w 17"/>
                <a:gd name="T19"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8" y="17"/>
                  </a:moveTo>
                  <a:cubicBezTo>
                    <a:pt x="13" y="17"/>
                    <a:pt x="17" y="13"/>
                    <a:pt x="17" y="9"/>
                  </a:cubicBezTo>
                  <a:cubicBezTo>
                    <a:pt x="17" y="4"/>
                    <a:pt x="13" y="0"/>
                    <a:pt x="8" y="0"/>
                  </a:cubicBezTo>
                  <a:cubicBezTo>
                    <a:pt x="3" y="0"/>
                    <a:pt x="0" y="4"/>
                    <a:pt x="0" y="9"/>
                  </a:cubicBezTo>
                  <a:cubicBezTo>
                    <a:pt x="0" y="14"/>
                    <a:pt x="3" y="17"/>
                    <a:pt x="8" y="17"/>
                  </a:cubicBezTo>
                  <a:close/>
                  <a:moveTo>
                    <a:pt x="8" y="3"/>
                  </a:moveTo>
                  <a:cubicBezTo>
                    <a:pt x="11" y="3"/>
                    <a:pt x="14" y="5"/>
                    <a:pt x="14" y="9"/>
                  </a:cubicBezTo>
                  <a:cubicBezTo>
                    <a:pt x="14" y="12"/>
                    <a:pt x="12" y="15"/>
                    <a:pt x="8" y="15"/>
                  </a:cubicBezTo>
                  <a:cubicBezTo>
                    <a:pt x="5" y="15"/>
                    <a:pt x="2" y="12"/>
                    <a:pt x="2" y="9"/>
                  </a:cubicBezTo>
                  <a:cubicBezTo>
                    <a:pt x="2" y="5"/>
                    <a:pt x="5" y="3"/>
                    <a:pt x="8"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sp>
          <p:nvSpPr>
            <p:cNvPr id="21" name="Freeform 8"/>
            <p:cNvSpPr>
              <a:spLocks noEditPoints="1"/>
            </p:cNvSpPr>
            <p:nvPr/>
          </p:nvSpPr>
          <p:spPr bwMode="auto">
            <a:xfrm>
              <a:off x="2914650" y="2138549"/>
              <a:ext cx="333928" cy="199360"/>
            </a:xfrm>
            <a:custGeom>
              <a:avLst/>
              <a:gdLst>
                <a:gd name="T0" fmla="*/ 55 w 57"/>
                <a:gd name="T1" fmla="*/ 2 h 34"/>
                <a:gd name="T2" fmla="*/ 48 w 57"/>
                <a:gd name="T3" fmla="*/ 0 h 34"/>
                <a:gd name="T4" fmla="*/ 36 w 57"/>
                <a:gd name="T5" fmla="*/ 10 h 34"/>
                <a:gd name="T6" fmla="*/ 29 w 57"/>
                <a:gd name="T7" fmla="*/ 14 h 34"/>
                <a:gd name="T8" fmla="*/ 21 w 57"/>
                <a:gd name="T9" fmla="*/ 10 h 34"/>
                <a:gd name="T10" fmla="*/ 9 w 57"/>
                <a:gd name="T11" fmla="*/ 0 h 34"/>
                <a:gd name="T12" fmla="*/ 2 w 57"/>
                <a:gd name="T13" fmla="*/ 3 h 34"/>
                <a:gd name="T14" fmla="*/ 0 w 57"/>
                <a:gd name="T15" fmla="*/ 15 h 34"/>
                <a:gd name="T16" fmla="*/ 0 w 57"/>
                <a:gd name="T17" fmla="*/ 17 h 34"/>
                <a:gd name="T18" fmla="*/ 0 w 57"/>
                <a:gd name="T19" fmla="*/ 32 h 34"/>
                <a:gd name="T20" fmla="*/ 1 w 57"/>
                <a:gd name="T21" fmla="*/ 34 h 34"/>
                <a:gd name="T22" fmla="*/ 21 w 57"/>
                <a:gd name="T23" fmla="*/ 34 h 34"/>
                <a:gd name="T24" fmla="*/ 22 w 57"/>
                <a:gd name="T25" fmla="*/ 32 h 34"/>
                <a:gd name="T26" fmla="*/ 22 w 57"/>
                <a:gd name="T27" fmla="*/ 23 h 34"/>
                <a:gd name="T28" fmla="*/ 25 w 57"/>
                <a:gd name="T29" fmla="*/ 24 h 34"/>
                <a:gd name="T30" fmla="*/ 27 w 57"/>
                <a:gd name="T31" fmla="*/ 25 h 34"/>
                <a:gd name="T32" fmla="*/ 29 w 57"/>
                <a:gd name="T33" fmla="*/ 25 h 34"/>
                <a:gd name="T34" fmla="*/ 30 w 57"/>
                <a:gd name="T35" fmla="*/ 25 h 34"/>
                <a:gd name="T36" fmla="*/ 32 w 57"/>
                <a:gd name="T37" fmla="*/ 24 h 34"/>
                <a:gd name="T38" fmla="*/ 35 w 57"/>
                <a:gd name="T39" fmla="*/ 23 h 34"/>
                <a:gd name="T40" fmla="*/ 35 w 57"/>
                <a:gd name="T41" fmla="*/ 32 h 34"/>
                <a:gd name="T42" fmla="*/ 36 w 57"/>
                <a:gd name="T43" fmla="*/ 34 h 34"/>
                <a:gd name="T44" fmla="*/ 56 w 57"/>
                <a:gd name="T45" fmla="*/ 33 h 34"/>
                <a:gd name="T46" fmla="*/ 57 w 57"/>
                <a:gd name="T47" fmla="*/ 32 h 34"/>
                <a:gd name="T48" fmla="*/ 57 w 57"/>
                <a:gd name="T49" fmla="*/ 17 h 34"/>
                <a:gd name="T50" fmla="*/ 57 w 57"/>
                <a:gd name="T51" fmla="*/ 15 h 34"/>
                <a:gd name="T52" fmla="*/ 55 w 57"/>
                <a:gd name="T53" fmla="*/ 2 h 34"/>
                <a:gd name="T54" fmla="*/ 55 w 57"/>
                <a:gd name="T55" fmla="*/ 15 h 34"/>
                <a:gd name="T56" fmla="*/ 55 w 57"/>
                <a:gd name="T57" fmla="*/ 17 h 34"/>
                <a:gd name="T58" fmla="*/ 55 w 57"/>
                <a:gd name="T59" fmla="*/ 31 h 34"/>
                <a:gd name="T60" fmla="*/ 37 w 57"/>
                <a:gd name="T61" fmla="*/ 31 h 34"/>
                <a:gd name="T62" fmla="*/ 37 w 57"/>
                <a:gd name="T63" fmla="*/ 22 h 34"/>
                <a:gd name="T64" fmla="*/ 47 w 57"/>
                <a:gd name="T65" fmla="*/ 17 h 34"/>
                <a:gd name="T66" fmla="*/ 47 w 57"/>
                <a:gd name="T67" fmla="*/ 16 h 34"/>
                <a:gd name="T68" fmla="*/ 52 w 57"/>
                <a:gd name="T69" fmla="*/ 11 h 34"/>
                <a:gd name="T70" fmla="*/ 52 w 57"/>
                <a:gd name="T71" fmla="*/ 9 h 34"/>
                <a:gd name="T72" fmla="*/ 50 w 57"/>
                <a:gd name="T73" fmla="*/ 9 h 34"/>
                <a:gd name="T74" fmla="*/ 45 w 57"/>
                <a:gd name="T75" fmla="*/ 15 h 34"/>
                <a:gd name="T76" fmla="*/ 32 w 57"/>
                <a:gd name="T77" fmla="*/ 21 h 34"/>
                <a:gd name="T78" fmla="*/ 33 w 57"/>
                <a:gd name="T79" fmla="*/ 18 h 34"/>
                <a:gd name="T80" fmla="*/ 31 w 57"/>
                <a:gd name="T81" fmla="*/ 15 h 34"/>
                <a:gd name="T82" fmla="*/ 37 w 57"/>
                <a:gd name="T83" fmla="*/ 12 h 34"/>
                <a:gd name="T84" fmla="*/ 38 w 57"/>
                <a:gd name="T85" fmla="*/ 11 h 34"/>
                <a:gd name="T86" fmla="*/ 48 w 57"/>
                <a:gd name="T87" fmla="*/ 3 h 34"/>
                <a:gd name="T88" fmla="*/ 53 w 57"/>
                <a:gd name="T89" fmla="*/ 4 h 34"/>
                <a:gd name="T90" fmla="*/ 55 w 57"/>
                <a:gd name="T9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 h="34">
                  <a:moveTo>
                    <a:pt x="55" y="2"/>
                  </a:moveTo>
                  <a:cubicBezTo>
                    <a:pt x="53" y="1"/>
                    <a:pt x="51" y="0"/>
                    <a:pt x="48" y="0"/>
                  </a:cubicBezTo>
                  <a:cubicBezTo>
                    <a:pt x="42" y="0"/>
                    <a:pt x="38" y="5"/>
                    <a:pt x="36" y="10"/>
                  </a:cubicBezTo>
                  <a:cubicBezTo>
                    <a:pt x="29" y="14"/>
                    <a:pt x="29" y="14"/>
                    <a:pt x="29" y="14"/>
                  </a:cubicBezTo>
                  <a:cubicBezTo>
                    <a:pt x="21" y="10"/>
                    <a:pt x="21" y="10"/>
                    <a:pt x="21" y="10"/>
                  </a:cubicBezTo>
                  <a:cubicBezTo>
                    <a:pt x="20" y="5"/>
                    <a:pt x="15" y="0"/>
                    <a:pt x="9" y="0"/>
                  </a:cubicBezTo>
                  <a:cubicBezTo>
                    <a:pt x="6" y="0"/>
                    <a:pt x="4" y="1"/>
                    <a:pt x="2" y="3"/>
                  </a:cubicBezTo>
                  <a:cubicBezTo>
                    <a:pt x="0" y="5"/>
                    <a:pt x="0" y="10"/>
                    <a:pt x="0" y="15"/>
                  </a:cubicBezTo>
                  <a:cubicBezTo>
                    <a:pt x="0" y="16"/>
                    <a:pt x="0" y="17"/>
                    <a:pt x="0" y="17"/>
                  </a:cubicBezTo>
                  <a:cubicBezTo>
                    <a:pt x="0" y="32"/>
                    <a:pt x="0" y="32"/>
                    <a:pt x="0" y="32"/>
                  </a:cubicBezTo>
                  <a:cubicBezTo>
                    <a:pt x="0" y="33"/>
                    <a:pt x="0" y="34"/>
                    <a:pt x="1" y="34"/>
                  </a:cubicBezTo>
                  <a:cubicBezTo>
                    <a:pt x="21" y="34"/>
                    <a:pt x="21" y="34"/>
                    <a:pt x="21" y="34"/>
                  </a:cubicBezTo>
                  <a:cubicBezTo>
                    <a:pt x="22" y="34"/>
                    <a:pt x="22" y="33"/>
                    <a:pt x="22" y="32"/>
                  </a:cubicBezTo>
                  <a:cubicBezTo>
                    <a:pt x="22" y="23"/>
                    <a:pt x="22" y="23"/>
                    <a:pt x="22" y="23"/>
                  </a:cubicBezTo>
                  <a:cubicBezTo>
                    <a:pt x="25" y="24"/>
                    <a:pt x="25" y="24"/>
                    <a:pt x="25" y="24"/>
                  </a:cubicBezTo>
                  <a:cubicBezTo>
                    <a:pt x="26" y="25"/>
                    <a:pt x="26" y="25"/>
                    <a:pt x="27" y="25"/>
                  </a:cubicBezTo>
                  <a:cubicBezTo>
                    <a:pt x="28" y="25"/>
                    <a:pt x="28" y="25"/>
                    <a:pt x="29" y="25"/>
                  </a:cubicBezTo>
                  <a:cubicBezTo>
                    <a:pt x="29" y="25"/>
                    <a:pt x="29" y="25"/>
                    <a:pt x="30" y="25"/>
                  </a:cubicBezTo>
                  <a:cubicBezTo>
                    <a:pt x="31" y="25"/>
                    <a:pt x="32" y="25"/>
                    <a:pt x="32" y="24"/>
                  </a:cubicBezTo>
                  <a:cubicBezTo>
                    <a:pt x="35" y="23"/>
                    <a:pt x="35" y="23"/>
                    <a:pt x="35" y="23"/>
                  </a:cubicBezTo>
                  <a:cubicBezTo>
                    <a:pt x="35" y="32"/>
                    <a:pt x="35" y="32"/>
                    <a:pt x="35" y="32"/>
                  </a:cubicBezTo>
                  <a:cubicBezTo>
                    <a:pt x="35" y="33"/>
                    <a:pt x="35" y="34"/>
                    <a:pt x="36" y="34"/>
                  </a:cubicBezTo>
                  <a:cubicBezTo>
                    <a:pt x="56" y="33"/>
                    <a:pt x="56" y="33"/>
                    <a:pt x="56" y="33"/>
                  </a:cubicBezTo>
                  <a:cubicBezTo>
                    <a:pt x="57" y="33"/>
                    <a:pt x="57" y="33"/>
                    <a:pt x="57" y="32"/>
                  </a:cubicBezTo>
                  <a:cubicBezTo>
                    <a:pt x="57" y="17"/>
                    <a:pt x="57" y="17"/>
                    <a:pt x="57" y="17"/>
                  </a:cubicBezTo>
                  <a:cubicBezTo>
                    <a:pt x="57" y="16"/>
                    <a:pt x="57" y="16"/>
                    <a:pt x="57" y="15"/>
                  </a:cubicBezTo>
                  <a:cubicBezTo>
                    <a:pt x="57" y="10"/>
                    <a:pt x="57" y="5"/>
                    <a:pt x="55" y="2"/>
                  </a:cubicBezTo>
                  <a:close/>
                  <a:moveTo>
                    <a:pt x="55" y="15"/>
                  </a:moveTo>
                  <a:cubicBezTo>
                    <a:pt x="55" y="16"/>
                    <a:pt x="55" y="16"/>
                    <a:pt x="55" y="17"/>
                  </a:cubicBezTo>
                  <a:cubicBezTo>
                    <a:pt x="55" y="31"/>
                    <a:pt x="55" y="31"/>
                    <a:pt x="55" y="31"/>
                  </a:cubicBezTo>
                  <a:cubicBezTo>
                    <a:pt x="37" y="31"/>
                    <a:pt x="37" y="31"/>
                    <a:pt x="37" y="31"/>
                  </a:cubicBezTo>
                  <a:cubicBezTo>
                    <a:pt x="37" y="22"/>
                    <a:pt x="37" y="22"/>
                    <a:pt x="37" y="22"/>
                  </a:cubicBezTo>
                  <a:cubicBezTo>
                    <a:pt x="47" y="17"/>
                    <a:pt x="47" y="17"/>
                    <a:pt x="47" y="17"/>
                  </a:cubicBezTo>
                  <a:cubicBezTo>
                    <a:pt x="47" y="16"/>
                    <a:pt x="47" y="16"/>
                    <a:pt x="47" y="16"/>
                  </a:cubicBezTo>
                  <a:cubicBezTo>
                    <a:pt x="52" y="11"/>
                    <a:pt x="52" y="11"/>
                    <a:pt x="52" y="11"/>
                  </a:cubicBezTo>
                  <a:cubicBezTo>
                    <a:pt x="52" y="10"/>
                    <a:pt x="52" y="10"/>
                    <a:pt x="52" y="9"/>
                  </a:cubicBezTo>
                  <a:cubicBezTo>
                    <a:pt x="51" y="9"/>
                    <a:pt x="50" y="9"/>
                    <a:pt x="50" y="9"/>
                  </a:cubicBezTo>
                  <a:cubicBezTo>
                    <a:pt x="45" y="15"/>
                    <a:pt x="45" y="15"/>
                    <a:pt x="45" y="15"/>
                  </a:cubicBezTo>
                  <a:cubicBezTo>
                    <a:pt x="32" y="21"/>
                    <a:pt x="32" y="21"/>
                    <a:pt x="32" y="21"/>
                  </a:cubicBezTo>
                  <a:cubicBezTo>
                    <a:pt x="33" y="20"/>
                    <a:pt x="33" y="19"/>
                    <a:pt x="33" y="18"/>
                  </a:cubicBezTo>
                  <a:cubicBezTo>
                    <a:pt x="32" y="17"/>
                    <a:pt x="32" y="16"/>
                    <a:pt x="31" y="15"/>
                  </a:cubicBezTo>
                  <a:cubicBezTo>
                    <a:pt x="37" y="12"/>
                    <a:pt x="37" y="12"/>
                    <a:pt x="37" y="12"/>
                  </a:cubicBezTo>
                  <a:cubicBezTo>
                    <a:pt x="37" y="12"/>
                    <a:pt x="38" y="12"/>
                    <a:pt x="38" y="11"/>
                  </a:cubicBezTo>
                  <a:cubicBezTo>
                    <a:pt x="39" y="7"/>
                    <a:pt x="43" y="3"/>
                    <a:pt x="48" y="3"/>
                  </a:cubicBezTo>
                  <a:cubicBezTo>
                    <a:pt x="50" y="3"/>
                    <a:pt x="52" y="3"/>
                    <a:pt x="53" y="4"/>
                  </a:cubicBezTo>
                  <a:cubicBezTo>
                    <a:pt x="55" y="6"/>
                    <a:pt x="55" y="10"/>
                    <a:pt x="55"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sp>
          <p:nvSpPr>
            <p:cNvPr id="22" name="矩形 21"/>
            <p:cNvSpPr/>
            <p:nvPr/>
          </p:nvSpPr>
          <p:spPr>
            <a:xfrm>
              <a:off x="2699792" y="2366759"/>
              <a:ext cx="754052" cy="253916"/>
            </a:xfrm>
            <a:prstGeom prst="rect">
              <a:avLst/>
            </a:prstGeom>
          </p:spPr>
          <p:txBody>
            <a:bodyPr wrap="none">
              <a:spAutoFit/>
            </a:bodyPr>
            <a:lstStyle/>
            <a:p>
              <a:r>
                <a:rPr lang="zh-CN" altLang="en-US" sz="1600" dirty="0">
                  <a:solidFill>
                    <a:schemeClr val="bg1">
                      <a:lumMod val="50000"/>
                    </a:schemeClr>
                  </a:solidFill>
                  <a:ea typeface="微软雅黑" panose="020B0503020204020204" pitchFamily="34" charset="-122"/>
                </a:rPr>
                <a:t>添加文本</a:t>
              </a:r>
            </a:p>
          </p:txBody>
        </p:sp>
        <p:grpSp>
          <p:nvGrpSpPr>
            <p:cNvPr id="23" name="Group 12"/>
            <p:cNvGrpSpPr>
              <a:grpSpLocks noChangeAspect="1"/>
            </p:cNvGrpSpPr>
            <p:nvPr/>
          </p:nvGrpSpPr>
          <p:grpSpPr bwMode="auto">
            <a:xfrm rot="2700000">
              <a:off x="3639499" y="3281887"/>
              <a:ext cx="478900" cy="478900"/>
              <a:chOff x="-976" y="203"/>
              <a:chExt cx="227" cy="227"/>
            </a:xfrm>
            <a:solidFill>
              <a:schemeClr val="accent1"/>
            </a:solidFill>
          </p:grpSpPr>
          <p:sp>
            <p:nvSpPr>
              <p:cNvPr id="33" name="Freeform 13"/>
              <p:cNvSpPr>
                <a:spLocks noEditPoints="1"/>
              </p:cNvSpPr>
              <p:nvPr/>
            </p:nvSpPr>
            <p:spPr bwMode="auto">
              <a:xfrm>
                <a:off x="-976" y="203"/>
                <a:ext cx="227" cy="227"/>
              </a:xfrm>
              <a:custGeom>
                <a:avLst/>
                <a:gdLst>
                  <a:gd name="T0" fmla="*/ 34 w 96"/>
                  <a:gd name="T1" fmla="*/ 4 h 96"/>
                  <a:gd name="T2" fmla="*/ 4 w 96"/>
                  <a:gd name="T3" fmla="*/ 35 h 96"/>
                  <a:gd name="T4" fmla="*/ 4 w 96"/>
                  <a:gd name="T5" fmla="*/ 48 h 96"/>
                  <a:gd name="T6" fmla="*/ 49 w 96"/>
                  <a:gd name="T7" fmla="*/ 93 h 96"/>
                  <a:gd name="T8" fmla="*/ 62 w 96"/>
                  <a:gd name="T9" fmla="*/ 93 h 96"/>
                  <a:gd name="T10" fmla="*/ 93 w 96"/>
                  <a:gd name="T11" fmla="*/ 62 h 96"/>
                  <a:gd name="T12" fmla="*/ 93 w 96"/>
                  <a:gd name="T13" fmla="*/ 49 h 96"/>
                  <a:gd name="T14" fmla="*/ 47 w 96"/>
                  <a:gd name="T15" fmla="*/ 4 h 96"/>
                  <a:gd name="T16" fmla="*/ 34 w 96"/>
                  <a:gd name="T17" fmla="*/ 4 h 96"/>
                  <a:gd name="T18" fmla="*/ 78 w 96"/>
                  <a:gd name="T19" fmla="*/ 75 h 96"/>
                  <a:gd name="T20" fmla="*/ 75 w 96"/>
                  <a:gd name="T21" fmla="*/ 77 h 96"/>
                  <a:gd name="T22" fmla="*/ 73 w 96"/>
                  <a:gd name="T23" fmla="*/ 77 h 96"/>
                  <a:gd name="T24" fmla="*/ 73 w 96"/>
                  <a:gd name="T25" fmla="*/ 75 h 96"/>
                  <a:gd name="T26" fmla="*/ 75 w 96"/>
                  <a:gd name="T27" fmla="*/ 72 h 96"/>
                  <a:gd name="T28" fmla="*/ 78 w 96"/>
                  <a:gd name="T29" fmla="*/ 72 h 96"/>
                  <a:gd name="T30" fmla="*/ 78 w 96"/>
                  <a:gd name="T31" fmla="*/ 75 h 96"/>
                  <a:gd name="T32" fmla="*/ 88 w 96"/>
                  <a:gd name="T33" fmla="*/ 49 h 96"/>
                  <a:gd name="T34" fmla="*/ 88 w 96"/>
                  <a:gd name="T35" fmla="*/ 57 h 96"/>
                  <a:gd name="T36" fmla="*/ 57 w 96"/>
                  <a:gd name="T37" fmla="*/ 88 h 96"/>
                  <a:gd name="T38" fmla="*/ 50 w 96"/>
                  <a:gd name="T39" fmla="*/ 88 h 96"/>
                  <a:gd name="T40" fmla="*/ 6 w 96"/>
                  <a:gd name="T41" fmla="*/ 45 h 96"/>
                  <a:gd name="T42" fmla="*/ 6 w 96"/>
                  <a:gd name="T43" fmla="*/ 37 h 96"/>
                  <a:gd name="T44" fmla="*/ 37 w 96"/>
                  <a:gd name="T45" fmla="*/ 7 h 96"/>
                  <a:gd name="T46" fmla="*/ 44 w 96"/>
                  <a:gd name="T47" fmla="*/ 7 h 96"/>
                  <a:gd name="T48" fmla="*/ 88 w 96"/>
                  <a:gd name="T49"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96">
                    <a:moveTo>
                      <a:pt x="34" y="4"/>
                    </a:moveTo>
                    <a:cubicBezTo>
                      <a:pt x="4" y="35"/>
                      <a:pt x="4" y="35"/>
                      <a:pt x="4" y="35"/>
                    </a:cubicBezTo>
                    <a:cubicBezTo>
                      <a:pt x="0" y="38"/>
                      <a:pt x="0" y="44"/>
                      <a:pt x="4" y="48"/>
                    </a:cubicBezTo>
                    <a:cubicBezTo>
                      <a:pt x="49" y="93"/>
                      <a:pt x="49" y="93"/>
                      <a:pt x="49" y="93"/>
                    </a:cubicBezTo>
                    <a:cubicBezTo>
                      <a:pt x="53" y="96"/>
                      <a:pt x="59" y="96"/>
                      <a:pt x="62" y="93"/>
                    </a:cubicBezTo>
                    <a:cubicBezTo>
                      <a:pt x="93" y="62"/>
                      <a:pt x="93" y="62"/>
                      <a:pt x="93" y="62"/>
                    </a:cubicBezTo>
                    <a:cubicBezTo>
                      <a:pt x="96" y="58"/>
                      <a:pt x="96" y="52"/>
                      <a:pt x="93" y="49"/>
                    </a:cubicBezTo>
                    <a:cubicBezTo>
                      <a:pt x="47" y="4"/>
                      <a:pt x="47" y="4"/>
                      <a:pt x="47" y="4"/>
                    </a:cubicBezTo>
                    <a:cubicBezTo>
                      <a:pt x="44" y="0"/>
                      <a:pt x="38" y="0"/>
                      <a:pt x="34" y="4"/>
                    </a:cubicBezTo>
                    <a:close/>
                    <a:moveTo>
                      <a:pt x="78" y="75"/>
                    </a:moveTo>
                    <a:cubicBezTo>
                      <a:pt x="75" y="77"/>
                      <a:pt x="75" y="77"/>
                      <a:pt x="75" y="77"/>
                    </a:cubicBezTo>
                    <a:cubicBezTo>
                      <a:pt x="74" y="78"/>
                      <a:pt x="73" y="78"/>
                      <a:pt x="73" y="77"/>
                    </a:cubicBezTo>
                    <a:cubicBezTo>
                      <a:pt x="72" y="77"/>
                      <a:pt x="72" y="76"/>
                      <a:pt x="73" y="75"/>
                    </a:cubicBezTo>
                    <a:cubicBezTo>
                      <a:pt x="75" y="72"/>
                      <a:pt x="75" y="72"/>
                      <a:pt x="75" y="72"/>
                    </a:cubicBezTo>
                    <a:cubicBezTo>
                      <a:pt x="76" y="72"/>
                      <a:pt x="77" y="72"/>
                      <a:pt x="78" y="72"/>
                    </a:cubicBezTo>
                    <a:cubicBezTo>
                      <a:pt x="78" y="73"/>
                      <a:pt x="78" y="74"/>
                      <a:pt x="78" y="75"/>
                    </a:cubicBezTo>
                    <a:close/>
                    <a:moveTo>
                      <a:pt x="88" y="49"/>
                    </a:moveTo>
                    <a:cubicBezTo>
                      <a:pt x="90" y="51"/>
                      <a:pt x="90" y="55"/>
                      <a:pt x="88" y="57"/>
                    </a:cubicBezTo>
                    <a:cubicBezTo>
                      <a:pt x="57" y="88"/>
                      <a:pt x="57" y="88"/>
                      <a:pt x="57" y="88"/>
                    </a:cubicBezTo>
                    <a:cubicBezTo>
                      <a:pt x="55" y="90"/>
                      <a:pt x="52" y="90"/>
                      <a:pt x="50" y="88"/>
                    </a:cubicBezTo>
                    <a:cubicBezTo>
                      <a:pt x="6" y="45"/>
                      <a:pt x="6" y="45"/>
                      <a:pt x="6" y="45"/>
                    </a:cubicBezTo>
                    <a:cubicBezTo>
                      <a:pt x="4" y="43"/>
                      <a:pt x="4" y="39"/>
                      <a:pt x="6" y="37"/>
                    </a:cubicBezTo>
                    <a:cubicBezTo>
                      <a:pt x="37" y="7"/>
                      <a:pt x="37" y="7"/>
                      <a:pt x="37" y="7"/>
                    </a:cubicBezTo>
                    <a:cubicBezTo>
                      <a:pt x="39" y="4"/>
                      <a:pt x="42" y="4"/>
                      <a:pt x="44" y="7"/>
                    </a:cubicBezTo>
                    <a:lnTo>
                      <a:pt x="88"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sp>
            <p:nvSpPr>
              <p:cNvPr id="34" name="Freeform 14"/>
              <p:cNvSpPr>
                <a:spLocks/>
              </p:cNvSpPr>
              <p:nvPr/>
            </p:nvSpPr>
            <p:spPr bwMode="auto">
              <a:xfrm>
                <a:off x="-940" y="239"/>
                <a:ext cx="70" cy="73"/>
              </a:xfrm>
              <a:custGeom>
                <a:avLst/>
                <a:gdLst>
                  <a:gd name="T0" fmla="*/ 29 w 30"/>
                  <a:gd name="T1" fmla="*/ 1 h 31"/>
                  <a:gd name="T2" fmla="*/ 29 w 30"/>
                  <a:gd name="T3" fmla="*/ 4 h 31"/>
                  <a:gd name="T4" fmla="*/ 4 w 30"/>
                  <a:gd name="T5" fmla="*/ 30 h 31"/>
                  <a:gd name="T6" fmla="*/ 1 w 30"/>
                  <a:gd name="T7" fmla="*/ 30 h 31"/>
                  <a:gd name="T8" fmla="*/ 1 w 30"/>
                  <a:gd name="T9" fmla="*/ 30 h 31"/>
                  <a:gd name="T10" fmla="*/ 1 w 30"/>
                  <a:gd name="T11" fmla="*/ 27 h 31"/>
                  <a:gd name="T12" fmla="*/ 27 w 30"/>
                  <a:gd name="T13" fmla="*/ 1 h 31"/>
                  <a:gd name="T14" fmla="*/ 29 w 30"/>
                  <a:gd name="T15" fmla="*/ 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1">
                    <a:moveTo>
                      <a:pt x="29" y="1"/>
                    </a:moveTo>
                    <a:cubicBezTo>
                      <a:pt x="30" y="2"/>
                      <a:pt x="30" y="3"/>
                      <a:pt x="29" y="4"/>
                    </a:cubicBezTo>
                    <a:cubicBezTo>
                      <a:pt x="4" y="30"/>
                      <a:pt x="4" y="30"/>
                      <a:pt x="4" y="30"/>
                    </a:cubicBezTo>
                    <a:cubicBezTo>
                      <a:pt x="3" y="31"/>
                      <a:pt x="1" y="31"/>
                      <a:pt x="1" y="30"/>
                    </a:cubicBezTo>
                    <a:cubicBezTo>
                      <a:pt x="1" y="30"/>
                      <a:pt x="1" y="30"/>
                      <a:pt x="1" y="30"/>
                    </a:cubicBezTo>
                    <a:cubicBezTo>
                      <a:pt x="0" y="29"/>
                      <a:pt x="0" y="28"/>
                      <a:pt x="1" y="27"/>
                    </a:cubicBezTo>
                    <a:cubicBezTo>
                      <a:pt x="27" y="1"/>
                      <a:pt x="27" y="1"/>
                      <a:pt x="27" y="1"/>
                    </a:cubicBezTo>
                    <a:cubicBezTo>
                      <a:pt x="27" y="0"/>
                      <a:pt x="29" y="0"/>
                      <a:pt x="2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sp>
            <p:nvSpPr>
              <p:cNvPr id="35" name="Freeform 15"/>
              <p:cNvSpPr>
                <a:spLocks/>
              </p:cNvSpPr>
              <p:nvPr/>
            </p:nvSpPr>
            <p:spPr bwMode="auto">
              <a:xfrm>
                <a:off x="-929" y="250"/>
                <a:ext cx="71" cy="74"/>
              </a:xfrm>
              <a:custGeom>
                <a:avLst/>
                <a:gdLst>
                  <a:gd name="T0" fmla="*/ 30 w 30"/>
                  <a:gd name="T1" fmla="*/ 1 h 31"/>
                  <a:gd name="T2" fmla="*/ 30 w 30"/>
                  <a:gd name="T3" fmla="*/ 4 h 31"/>
                  <a:gd name="T4" fmla="*/ 4 w 30"/>
                  <a:gd name="T5" fmla="*/ 30 h 31"/>
                  <a:gd name="T6" fmla="*/ 1 w 30"/>
                  <a:gd name="T7" fmla="*/ 30 h 31"/>
                  <a:gd name="T8" fmla="*/ 1 w 30"/>
                  <a:gd name="T9" fmla="*/ 30 h 31"/>
                  <a:gd name="T10" fmla="*/ 1 w 30"/>
                  <a:gd name="T11" fmla="*/ 27 h 31"/>
                  <a:gd name="T12" fmla="*/ 27 w 30"/>
                  <a:gd name="T13" fmla="*/ 1 h 31"/>
                  <a:gd name="T14" fmla="*/ 30 w 30"/>
                  <a:gd name="T15" fmla="*/ 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1">
                    <a:moveTo>
                      <a:pt x="30" y="1"/>
                    </a:moveTo>
                    <a:cubicBezTo>
                      <a:pt x="30" y="2"/>
                      <a:pt x="30" y="3"/>
                      <a:pt x="30" y="4"/>
                    </a:cubicBezTo>
                    <a:cubicBezTo>
                      <a:pt x="4" y="30"/>
                      <a:pt x="4" y="30"/>
                      <a:pt x="4" y="30"/>
                    </a:cubicBezTo>
                    <a:cubicBezTo>
                      <a:pt x="3" y="31"/>
                      <a:pt x="2" y="31"/>
                      <a:pt x="1" y="30"/>
                    </a:cubicBezTo>
                    <a:cubicBezTo>
                      <a:pt x="1" y="30"/>
                      <a:pt x="1" y="30"/>
                      <a:pt x="1" y="30"/>
                    </a:cubicBezTo>
                    <a:cubicBezTo>
                      <a:pt x="0" y="29"/>
                      <a:pt x="0" y="28"/>
                      <a:pt x="1" y="27"/>
                    </a:cubicBezTo>
                    <a:cubicBezTo>
                      <a:pt x="27" y="1"/>
                      <a:pt x="27" y="1"/>
                      <a:pt x="27" y="1"/>
                    </a:cubicBezTo>
                    <a:cubicBezTo>
                      <a:pt x="27" y="0"/>
                      <a:pt x="29"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sp>
            <p:nvSpPr>
              <p:cNvPr id="36" name="Freeform 16"/>
              <p:cNvSpPr>
                <a:spLocks/>
              </p:cNvSpPr>
              <p:nvPr/>
            </p:nvSpPr>
            <p:spPr bwMode="auto">
              <a:xfrm>
                <a:off x="-917" y="262"/>
                <a:ext cx="71" cy="73"/>
              </a:xfrm>
              <a:custGeom>
                <a:avLst/>
                <a:gdLst>
                  <a:gd name="T0" fmla="*/ 30 w 30"/>
                  <a:gd name="T1" fmla="*/ 1 h 31"/>
                  <a:gd name="T2" fmla="*/ 30 w 30"/>
                  <a:gd name="T3" fmla="*/ 4 h 31"/>
                  <a:gd name="T4" fmla="*/ 4 w 30"/>
                  <a:gd name="T5" fmla="*/ 30 h 31"/>
                  <a:gd name="T6" fmla="*/ 1 w 30"/>
                  <a:gd name="T7" fmla="*/ 30 h 31"/>
                  <a:gd name="T8" fmla="*/ 1 w 30"/>
                  <a:gd name="T9" fmla="*/ 30 h 31"/>
                  <a:gd name="T10" fmla="*/ 1 w 30"/>
                  <a:gd name="T11" fmla="*/ 27 h 31"/>
                  <a:gd name="T12" fmla="*/ 27 w 30"/>
                  <a:gd name="T13" fmla="*/ 1 h 31"/>
                  <a:gd name="T14" fmla="*/ 30 w 30"/>
                  <a:gd name="T15" fmla="*/ 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1">
                    <a:moveTo>
                      <a:pt x="30" y="1"/>
                    </a:moveTo>
                    <a:cubicBezTo>
                      <a:pt x="30" y="2"/>
                      <a:pt x="30" y="3"/>
                      <a:pt x="30" y="4"/>
                    </a:cubicBezTo>
                    <a:cubicBezTo>
                      <a:pt x="4" y="30"/>
                      <a:pt x="4" y="30"/>
                      <a:pt x="4" y="30"/>
                    </a:cubicBezTo>
                    <a:cubicBezTo>
                      <a:pt x="3" y="31"/>
                      <a:pt x="2" y="31"/>
                      <a:pt x="1" y="30"/>
                    </a:cubicBezTo>
                    <a:cubicBezTo>
                      <a:pt x="1" y="30"/>
                      <a:pt x="1" y="30"/>
                      <a:pt x="1" y="30"/>
                    </a:cubicBezTo>
                    <a:cubicBezTo>
                      <a:pt x="0" y="29"/>
                      <a:pt x="0" y="28"/>
                      <a:pt x="1" y="27"/>
                    </a:cubicBezTo>
                    <a:cubicBezTo>
                      <a:pt x="27" y="1"/>
                      <a:pt x="27" y="1"/>
                      <a:pt x="27" y="1"/>
                    </a:cubicBezTo>
                    <a:cubicBezTo>
                      <a:pt x="27" y="0"/>
                      <a:pt x="29"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sp>
            <p:nvSpPr>
              <p:cNvPr id="37" name="Freeform 17"/>
              <p:cNvSpPr>
                <a:spLocks/>
              </p:cNvSpPr>
              <p:nvPr/>
            </p:nvSpPr>
            <p:spPr bwMode="auto">
              <a:xfrm>
                <a:off x="-905" y="274"/>
                <a:ext cx="71" cy="73"/>
              </a:xfrm>
              <a:custGeom>
                <a:avLst/>
                <a:gdLst>
                  <a:gd name="T0" fmla="*/ 30 w 30"/>
                  <a:gd name="T1" fmla="*/ 1 h 31"/>
                  <a:gd name="T2" fmla="*/ 30 w 30"/>
                  <a:gd name="T3" fmla="*/ 4 h 31"/>
                  <a:gd name="T4" fmla="*/ 4 w 30"/>
                  <a:gd name="T5" fmla="*/ 30 h 31"/>
                  <a:gd name="T6" fmla="*/ 1 w 30"/>
                  <a:gd name="T7" fmla="*/ 30 h 31"/>
                  <a:gd name="T8" fmla="*/ 1 w 30"/>
                  <a:gd name="T9" fmla="*/ 30 h 31"/>
                  <a:gd name="T10" fmla="*/ 1 w 30"/>
                  <a:gd name="T11" fmla="*/ 27 h 31"/>
                  <a:gd name="T12" fmla="*/ 27 w 30"/>
                  <a:gd name="T13" fmla="*/ 1 h 31"/>
                  <a:gd name="T14" fmla="*/ 30 w 30"/>
                  <a:gd name="T15" fmla="*/ 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1">
                    <a:moveTo>
                      <a:pt x="30" y="1"/>
                    </a:moveTo>
                    <a:cubicBezTo>
                      <a:pt x="30" y="2"/>
                      <a:pt x="30" y="3"/>
                      <a:pt x="30" y="4"/>
                    </a:cubicBezTo>
                    <a:cubicBezTo>
                      <a:pt x="4" y="30"/>
                      <a:pt x="4" y="30"/>
                      <a:pt x="4" y="30"/>
                    </a:cubicBezTo>
                    <a:cubicBezTo>
                      <a:pt x="3" y="31"/>
                      <a:pt x="2" y="31"/>
                      <a:pt x="1" y="30"/>
                    </a:cubicBezTo>
                    <a:cubicBezTo>
                      <a:pt x="1" y="30"/>
                      <a:pt x="1" y="30"/>
                      <a:pt x="1" y="30"/>
                    </a:cubicBezTo>
                    <a:cubicBezTo>
                      <a:pt x="0" y="29"/>
                      <a:pt x="0" y="28"/>
                      <a:pt x="1" y="27"/>
                    </a:cubicBezTo>
                    <a:cubicBezTo>
                      <a:pt x="27" y="1"/>
                      <a:pt x="27" y="1"/>
                      <a:pt x="27" y="1"/>
                    </a:cubicBezTo>
                    <a:cubicBezTo>
                      <a:pt x="27" y="0"/>
                      <a:pt x="29"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sp>
            <p:nvSpPr>
              <p:cNvPr id="38" name="Freeform 18"/>
              <p:cNvSpPr>
                <a:spLocks/>
              </p:cNvSpPr>
              <p:nvPr/>
            </p:nvSpPr>
            <p:spPr bwMode="auto">
              <a:xfrm>
                <a:off x="-893" y="286"/>
                <a:ext cx="71" cy="73"/>
              </a:xfrm>
              <a:custGeom>
                <a:avLst/>
                <a:gdLst>
                  <a:gd name="T0" fmla="*/ 30 w 30"/>
                  <a:gd name="T1" fmla="*/ 1 h 31"/>
                  <a:gd name="T2" fmla="*/ 30 w 30"/>
                  <a:gd name="T3" fmla="*/ 4 h 31"/>
                  <a:gd name="T4" fmla="*/ 4 w 30"/>
                  <a:gd name="T5" fmla="*/ 30 h 31"/>
                  <a:gd name="T6" fmla="*/ 1 w 30"/>
                  <a:gd name="T7" fmla="*/ 30 h 31"/>
                  <a:gd name="T8" fmla="*/ 1 w 30"/>
                  <a:gd name="T9" fmla="*/ 30 h 31"/>
                  <a:gd name="T10" fmla="*/ 1 w 30"/>
                  <a:gd name="T11" fmla="*/ 27 h 31"/>
                  <a:gd name="T12" fmla="*/ 27 w 30"/>
                  <a:gd name="T13" fmla="*/ 1 h 31"/>
                  <a:gd name="T14" fmla="*/ 30 w 30"/>
                  <a:gd name="T15" fmla="*/ 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1">
                    <a:moveTo>
                      <a:pt x="30" y="1"/>
                    </a:moveTo>
                    <a:cubicBezTo>
                      <a:pt x="30" y="2"/>
                      <a:pt x="30" y="3"/>
                      <a:pt x="30" y="4"/>
                    </a:cubicBezTo>
                    <a:cubicBezTo>
                      <a:pt x="4" y="30"/>
                      <a:pt x="4" y="30"/>
                      <a:pt x="4" y="30"/>
                    </a:cubicBezTo>
                    <a:cubicBezTo>
                      <a:pt x="3" y="31"/>
                      <a:pt x="2" y="31"/>
                      <a:pt x="1" y="30"/>
                    </a:cubicBezTo>
                    <a:cubicBezTo>
                      <a:pt x="1" y="30"/>
                      <a:pt x="1" y="30"/>
                      <a:pt x="1" y="30"/>
                    </a:cubicBezTo>
                    <a:cubicBezTo>
                      <a:pt x="0" y="29"/>
                      <a:pt x="0" y="28"/>
                      <a:pt x="1" y="27"/>
                    </a:cubicBezTo>
                    <a:cubicBezTo>
                      <a:pt x="27" y="1"/>
                      <a:pt x="27" y="1"/>
                      <a:pt x="27" y="1"/>
                    </a:cubicBezTo>
                    <a:cubicBezTo>
                      <a:pt x="28" y="0"/>
                      <a:pt x="29" y="0"/>
                      <a:pt x="3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sp>
            <p:nvSpPr>
              <p:cNvPr id="39" name="Freeform 19"/>
              <p:cNvSpPr>
                <a:spLocks/>
              </p:cNvSpPr>
              <p:nvPr/>
            </p:nvSpPr>
            <p:spPr bwMode="auto">
              <a:xfrm>
                <a:off x="-881" y="319"/>
                <a:ext cx="49" cy="52"/>
              </a:xfrm>
              <a:custGeom>
                <a:avLst/>
                <a:gdLst>
                  <a:gd name="T0" fmla="*/ 21 w 21"/>
                  <a:gd name="T1" fmla="*/ 1 h 22"/>
                  <a:gd name="T2" fmla="*/ 21 w 21"/>
                  <a:gd name="T3" fmla="*/ 4 h 22"/>
                  <a:gd name="T4" fmla="*/ 4 w 21"/>
                  <a:gd name="T5" fmla="*/ 21 h 22"/>
                  <a:gd name="T6" fmla="*/ 1 w 21"/>
                  <a:gd name="T7" fmla="*/ 21 h 22"/>
                  <a:gd name="T8" fmla="*/ 1 w 21"/>
                  <a:gd name="T9" fmla="*/ 21 h 22"/>
                  <a:gd name="T10" fmla="*/ 1 w 21"/>
                  <a:gd name="T11" fmla="*/ 18 h 22"/>
                  <a:gd name="T12" fmla="*/ 18 w 21"/>
                  <a:gd name="T13" fmla="*/ 1 h 22"/>
                  <a:gd name="T14" fmla="*/ 21 w 21"/>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21" y="1"/>
                    </a:moveTo>
                    <a:cubicBezTo>
                      <a:pt x="21" y="2"/>
                      <a:pt x="21" y="3"/>
                      <a:pt x="21" y="4"/>
                    </a:cubicBezTo>
                    <a:cubicBezTo>
                      <a:pt x="4" y="21"/>
                      <a:pt x="4" y="21"/>
                      <a:pt x="4" y="21"/>
                    </a:cubicBezTo>
                    <a:cubicBezTo>
                      <a:pt x="3" y="22"/>
                      <a:pt x="2" y="22"/>
                      <a:pt x="1" y="21"/>
                    </a:cubicBezTo>
                    <a:cubicBezTo>
                      <a:pt x="1" y="21"/>
                      <a:pt x="1" y="21"/>
                      <a:pt x="1" y="21"/>
                    </a:cubicBezTo>
                    <a:cubicBezTo>
                      <a:pt x="0" y="20"/>
                      <a:pt x="0" y="19"/>
                      <a:pt x="1" y="18"/>
                    </a:cubicBezTo>
                    <a:cubicBezTo>
                      <a:pt x="18" y="1"/>
                      <a:pt x="18" y="1"/>
                      <a:pt x="18" y="1"/>
                    </a:cubicBezTo>
                    <a:cubicBezTo>
                      <a:pt x="19" y="0"/>
                      <a:pt x="20" y="0"/>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grpSp>
        <p:sp>
          <p:nvSpPr>
            <p:cNvPr id="24" name="矩形 23"/>
            <p:cNvSpPr/>
            <p:nvPr/>
          </p:nvSpPr>
          <p:spPr>
            <a:xfrm>
              <a:off x="3481932" y="3784236"/>
              <a:ext cx="754052" cy="253916"/>
            </a:xfrm>
            <a:prstGeom prst="rect">
              <a:avLst/>
            </a:prstGeom>
          </p:spPr>
          <p:txBody>
            <a:bodyPr wrap="none">
              <a:spAutoFit/>
            </a:bodyPr>
            <a:lstStyle/>
            <a:p>
              <a:r>
                <a:rPr lang="zh-CN" altLang="en-US" sz="1600" dirty="0">
                  <a:solidFill>
                    <a:schemeClr val="bg1">
                      <a:lumMod val="50000"/>
                    </a:schemeClr>
                  </a:solidFill>
                  <a:ea typeface="微软雅黑" panose="020B0503020204020204" pitchFamily="34" charset="-122"/>
                </a:rPr>
                <a:t>添加文本</a:t>
              </a:r>
            </a:p>
          </p:txBody>
        </p:sp>
        <p:sp>
          <p:nvSpPr>
            <p:cNvPr id="25" name="Freeform 24"/>
            <p:cNvSpPr>
              <a:spLocks/>
            </p:cNvSpPr>
            <p:nvPr/>
          </p:nvSpPr>
          <p:spPr bwMode="auto">
            <a:xfrm rot="2700000">
              <a:off x="5162107" y="3315688"/>
              <a:ext cx="251964" cy="391283"/>
            </a:xfrm>
            <a:custGeom>
              <a:avLst/>
              <a:gdLst>
                <a:gd name="T0" fmla="*/ 11 w 40"/>
                <a:gd name="T1" fmla="*/ 4 h 62"/>
                <a:gd name="T2" fmla="*/ 13 w 40"/>
                <a:gd name="T3" fmla="*/ 9 h 62"/>
                <a:gd name="T4" fmla="*/ 15 w 40"/>
                <a:gd name="T5" fmla="*/ 12 h 62"/>
                <a:gd name="T6" fmla="*/ 2 w 40"/>
                <a:gd name="T7" fmla="*/ 24 h 62"/>
                <a:gd name="T8" fmla="*/ 2 w 40"/>
                <a:gd name="T9" fmla="*/ 26 h 62"/>
                <a:gd name="T10" fmla="*/ 4 w 40"/>
                <a:gd name="T11" fmla="*/ 26 h 62"/>
                <a:gd name="T12" fmla="*/ 17 w 40"/>
                <a:gd name="T13" fmla="*/ 13 h 62"/>
                <a:gd name="T14" fmla="*/ 17 w 40"/>
                <a:gd name="T15" fmla="*/ 11 h 62"/>
                <a:gd name="T16" fmla="*/ 14 w 40"/>
                <a:gd name="T17" fmla="*/ 8 h 62"/>
                <a:gd name="T18" fmla="*/ 13 w 40"/>
                <a:gd name="T19" fmla="*/ 5 h 62"/>
                <a:gd name="T20" fmla="*/ 16 w 40"/>
                <a:gd name="T21" fmla="*/ 4 h 62"/>
                <a:gd name="T22" fmla="*/ 32 w 40"/>
                <a:gd name="T23" fmla="*/ 2 h 62"/>
                <a:gd name="T24" fmla="*/ 36 w 40"/>
                <a:gd name="T25" fmla="*/ 3 h 62"/>
                <a:gd name="T26" fmla="*/ 37 w 40"/>
                <a:gd name="T27" fmla="*/ 8 h 62"/>
                <a:gd name="T28" fmla="*/ 36 w 40"/>
                <a:gd name="T29" fmla="*/ 24 h 62"/>
                <a:gd name="T30" fmla="*/ 35 w 40"/>
                <a:gd name="T31" fmla="*/ 27 h 62"/>
                <a:gd name="T32" fmla="*/ 32 w 40"/>
                <a:gd name="T33" fmla="*/ 25 h 62"/>
                <a:gd name="T34" fmla="*/ 29 w 40"/>
                <a:gd name="T35" fmla="*/ 22 h 62"/>
                <a:gd name="T36" fmla="*/ 27 w 40"/>
                <a:gd name="T37" fmla="*/ 22 h 62"/>
                <a:gd name="T38" fmla="*/ 14 w 40"/>
                <a:gd name="T39" fmla="*/ 36 h 62"/>
                <a:gd name="T40" fmla="*/ 14 w 40"/>
                <a:gd name="T41" fmla="*/ 36 h 62"/>
                <a:gd name="T42" fmla="*/ 12 w 40"/>
                <a:gd name="T43" fmla="*/ 37 h 62"/>
                <a:gd name="T44" fmla="*/ 10 w 40"/>
                <a:gd name="T45" fmla="*/ 35 h 62"/>
                <a:gd name="T46" fmla="*/ 5 w 40"/>
                <a:gd name="T47" fmla="*/ 33 h 62"/>
                <a:gd name="T48" fmla="*/ 2 w 40"/>
                <a:gd name="T49" fmla="*/ 38 h 62"/>
                <a:gd name="T50" fmla="*/ 0 w 40"/>
                <a:gd name="T51" fmla="*/ 54 h 62"/>
                <a:gd name="T52" fmla="*/ 2 w 40"/>
                <a:gd name="T53" fmla="*/ 60 h 62"/>
                <a:gd name="T54" fmla="*/ 2 w 40"/>
                <a:gd name="T55" fmla="*/ 60 h 62"/>
                <a:gd name="T56" fmla="*/ 8 w 40"/>
                <a:gd name="T57" fmla="*/ 62 h 62"/>
                <a:gd name="T58" fmla="*/ 25 w 40"/>
                <a:gd name="T59" fmla="*/ 60 h 62"/>
                <a:gd name="T60" fmla="*/ 29 w 40"/>
                <a:gd name="T61" fmla="*/ 57 h 62"/>
                <a:gd name="T62" fmla="*/ 28 w 40"/>
                <a:gd name="T63" fmla="*/ 52 h 62"/>
                <a:gd name="T64" fmla="*/ 25 w 40"/>
                <a:gd name="T65" fmla="*/ 50 h 62"/>
                <a:gd name="T66" fmla="*/ 38 w 40"/>
                <a:gd name="T67" fmla="*/ 37 h 62"/>
                <a:gd name="T68" fmla="*/ 38 w 40"/>
                <a:gd name="T69" fmla="*/ 36 h 62"/>
                <a:gd name="T70" fmla="*/ 36 w 40"/>
                <a:gd name="T71" fmla="*/ 36 h 62"/>
                <a:gd name="T72" fmla="*/ 23 w 40"/>
                <a:gd name="T73" fmla="*/ 49 h 62"/>
                <a:gd name="T74" fmla="*/ 23 w 40"/>
                <a:gd name="T75" fmla="*/ 51 h 62"/>
                <a:gd name="T76" fmla="*/ 26 w 40"/>
                <a:gd name="T77" fmla="*/ 54 h 62"/>
                <a:gd name="T78" fmla="*/ 27 w 40"/>
                <a:gd name="T79" fmla="*/ 57 h 62"/>
                <a:gd name="T80" fmla="*/ 25 w 40"/>
                <a:gd name="T81" fmla="*/ 58 h 62"/>
                <a:gd name="T82" fmla="*/ 8 w 40"/>
                <a:gd name="T83" fmla="*/ 60 h 62"/>
                <a:gd name="T84" fmla="*/ 4 w 40"/>
                <a:gd name="T85" fmla="*/ 58 h 62"/>
                <a:gd name="T86" fmla="*/ 3 w 40"/>
                <a:gd name="T87" fmla="*/ 54 h 62"/>
                <a:gd name="T88" fmla="*/ 4 w 40"/>
                <a:gd name="T89" fmla="*/ 38 h 62"/>
                <a:gd name="T90" fmla="*/ 6 w 40"/>
                <a:gd name="T91" fmla="*/ 35 h 62"/>
                <a:gd name="T92" fmla="*/ 8 w 40"/>
                <a:gd name="T93" fmla="*/ 36 h 62"/>
                <a:gd name="T94" fmla="*/ 12 w 40"/>
                <a:gd name="T95" fmla="*/ 39 h 62"/>
                <a:gd name="T96" fmla="*/ 13 w 40"/>
                <a:gd name="T97" fmla="*/ 39 h 62"/>
                <a:gd name="T98" fmla="*/ 26 w 40"/>
                <a:gd name="T99" fmla="*/ 26 h 62"/>
                <a:gd name="T100" fmla="*/ 26 w 40"/>
                <a:gd name="T101" fmla="*/ 26 h 62"/>
                <a:gd name="T102" fmla="*/ 28 w 40"/>
                <a:gd name="T103" fmla="*/ 25 h 62"/>
                <a:gd name="T104" fmla="*/ 30 w 40"/>
                <a:gd name="T105" fmla="*/ 27 h 62"/>
                <a:gd name="T106" fmla="*/ 35 w 40"/>
                <a:gd name="T107" fmla="*/ 29 h 62"/>
                <a:gd name="T108" fmla="*/ 38 w 40"/>
                <a:gd name="T109" fmla="*/ 24 h 62"/>
                <a:gd name="T110" fmla="*/ 40 w 40"/>
                <a:gd name="T111" fmla="*/ 8 h 62"/>
                <a:gd name="T112" fmla="*/ 38 w 40"/>
                <a:gd name="T113" fmla="*/ 2 h 62"/>
                <a:gd name="T114" fmla="*/ 38 w 40"/>
                <a:gd name="T115" fmla="*/ 2 h 62"/>
                <a:gd name="T116" fmla="*/ 32 w 40"/>
                <a:gd name="T117" fmla="*/ 0 h 62"/>
                <a:gd name="T118" fmla="*/ 15 w 40"/>
                <a:gd name="T119" fmla="*/ 1 h 62"/>
                <a:gd name="T120" fmla="*/ 11 w 40"/>
                <a:gd name="T121"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 h="62">
                  <a:moveTo>
                    <a:pt x="11" y="4"/>
                  </a:moveTo>
                  <a:cubicBezTo>
                    <a:pt x="10" y="5"/>
                    <a:pt x="10" y="7"/>
                    <a:pt x="13" y="9"/>
                  </a:cubicBezTo>
                  <a:cubicBezTo>
                    <a:pt x="15" y="12"/>
                    <a:pt x="15" y="12"/>
                    <a:pt x="15" y="12"/>
                  </a:cubicBezTo>
                  <a:cubicBezTo>
                    <a:pt x="2" y="24"/>
                    <a:pt x="2" y="24"/>
                    <a:pt x="2" y="24"/>
                  </a:cubicBezTo>
                  <a:cubicBezTo>
                    <a:pt x="2" y="25"/>
                    <a:pt x="2" y="26"/>
                    <a:pt x="2" y="26"/>
                  </a:cubicBezTo>
                  <a:cubicBezTo>
                    <a:pt x="3" y="26"/>
                    <a:pt x="4" y="26"/>
                    <a:pt x="4" y="26"/>
                  </a:cubicBezTo>
                  <a:cubicBezTo>
                    <a:pt x="17" y="13"/>
                    <a:pt x="17" y="13"/>
                    <a:pt x="17" y="13"/>
                  </a:cubicBezTo>
                  <a:cubicBezTo>
                    <a:pt x="18" y="12"/>
                    <a:pt x="18" y="11"/>
                    <a:pt x="17" y="11"/>
                  </a:cubicBezTo>
                  <a:cubicBezTo>
                    <a:pt x="14" y="8"/>
                    <a:pt x="14" y="8"/>
                    <a:pt x="14" y="8"/>
                  </a:cubicBezTo>
                  <a:cubicBezTo>
                    <a:pt x="13" y="7"/>
                    <a:pt x="13" y="6"/>
                    <a:pt x="13" y="5"/>
                  </a:cubicBezTo>
                  <a:cubicBezTo>
                    <a:pt x="13" y="4"/>
                    <a:pt x="14" y="4"/>
                    <a:pt x="16" y="4"/>
                  </a:cubicBezTo>
                  <a:cubicBezTo>
                    <a:pt x="32" y="2"/>
                    <a:pt x="32" y="2"/>
                    <a:pt x="32" y="2"/>
                  </a:cubicBezTo>
                  <a:cubicBezTo>
                    <a:pt x="34" y="2"/>
                    <a:pt x="35" y="2"/>
                    <a:pt x="36" y="3"/>
                  </a:cubicBezTo>
                  <a:cubicBezTo>
                    <a:pt x="37" y="4"/>
                    <a:pt x="38" y="6"/>
                    <a:pt x="37" y="8"/>
                  </a:cubicBezTo>
                  <a:cubicBezTo>
                    <a:pt x="36" y="24"/>
                    <a:pt x="36" y="24"/>
                    <a:pt x="36" y="24"/>
                  </a:cubicBezTo>
                  <a:cubicBezTo>
                    <a:pt x="36" y="25"/>
                    <a:pt x="35" y="26"/>
                    <a:pt x="35" y="27"/>
                  </a:cubicBezTo>
                  <a:cubicBezTo>
                    <a:pt x="34" y="27"/>
                    <a:pt x="33" y="26"/>
                    <a:pt x="32" y="25"/>
                  </a:cubicBezTo>
                  <a:cubicBezTo>
                    <a:pt x="29" y="22"/>
                    <a:pt x="29" y="22"/>
                    <a:pt x="29" y="22"/>
                  </a:cubicBezTo>
                  <a:cubicBezTo>
                    <a:pt x="28" y="22"/>
                    <a:pt x="27" y="22"/>
                    <a:pt x="27" y="22"/>
                  </a:cubicBezTo>
                  <a:cubicBezTo>
                    <a:pt x="14" y="36"/>
                    <a:pt x="14" y="36"/>
                    <a:pt x="14" y="36"/>
                  </a:cubicBezTo>
                  <a:cubicBezTo>
                    <a:pt x="14" y="36"/>
                    <a:pt x="14" y="36"/>
                    <a:pt x="14" y="36"/>
                  </a:cubicBezTo>
                  <a:cubicBezTo>
                    <a:pt x="12" y="37"/>
                    <a:pt x="12" y="37"/>
                    <a:pt x="12" y="37"/>
                  </a:cubicBezTo>
                  <a:cubicBezTo>
                    <a:pt x="10" y="35"/>
                    <a:pt x="10" y="35"/>
                    <a:pt x="10" y="35"/>
                  </a:cubicBezTo>
                  <a:cubicBezTo>
                    <a:pt x="8" y="32"/>
                    <a:pt x="6" y="33"/>
                    <a:pt x="5" y="33"/>
                  </a:cubicBezTo>
                  <a:cubicBezTo>
                    <a:pt x="4" y="33"/>
                    <a:pt x="2" y="34"/>
                    <a:pt x="2" y="38"/>
                  </a:cubicBezTo>
                  <a:cubicBezTo>
                    <a:pt x="0" y="54"/>
                    <a:pt x="0" y="54"/>
                    <a:pt x="0" y="54"/>
                  </a:cubicBezTo>
                  <a:cubicBezTo>
                    <a:pt x="0" y="56"/>
                    <a:pt x="1" y="58"/>
                    <a:pt x="2" y="60"/>
                  </a:cubicBezTo>
                  <a:cubicBezTo>
                    <a:pt x="2" y="60"/>
                    <a:pt x="2" y="60"/>
                    <a:pt x="2" y="60"/>
                  </a:cubicBezTo>
                  <a:cubicBezTo>
                    <a:pt x="4" y="61"/>
                    <a:pt x="6" y="62"/>
                    <a:pt x="8" y="62"/>
                  </a:cubicBezTo>
                  <a:cubicBezTo>
                    <a:pt x="25" y="60"/>
                    <a:pt x="25" y="60"/>
                    <a:pt x="25" y="60"/>
                  </a:cubicBezTo>
                  <a:cubicBezTo>
                    <a:pt x="28" y="60"/>
                    <a:pt x="29" y="58"/>
                    <a:pt x="29" y="57"/>
                  </a:cubicBezTo>
                  <a:cubicBezTo>
                    <a:pt x="30" y="56"/>
                    <a:pt x="30" y="55"/>
                    <a:pt x="28" y="52"/>
                  </a:cubicBezTo>
                  <a:cubicBezTo>
                    <a:pt x="25" y="50"/>
                    <a:pt x="25" y="50"/>
                    <a:pt x="25" y="50"/>
                  </a:cubicBezTo>
                  <a:cubicBezTo>
                    <a:pt x="38" y="37"/>
                    <a:pt x="38" y="37"/>
                    <a:pt x="38" y="37"/>
                  </a:cubicBezTo>
                  <a:cubicBezTo>
                    <a:pt x="38" y="37"/>
                    <a:pt x="38" y="36"/>
                    <a:pt x="38" y="36"/>
                  </a:cubicBezTo>
                  <a:cubicBezTo>
                    <a:pt x="37" y="35"/>
                    <a:pt x="36" y="35"/>
                    <a:pt x="36" y="36"/>
                  </a:cubicBezTo>
                  <a:cubicBezTo>
                    <a:pt x="23" y="49"/>
                    <a:pt x="23" y="49"/>
                    <a:pt x="23" y="49"/>
                  </a:cubicBezTo>
                  <a:cubicBezTo>
                    <a:pt x="22" y="50"/>
                    <a:pt x="22" y="50"/>
                    <a:pt x="23" y="51"/>
                  </a:cubicBezTo>
                  <a:cubicBezTo>
                    <a:pt x="26" y="54"/>
                    <a:pt x="26" y="54"/>
                    <a:pt x="26" y="54"/>
                  </a:cubicBezTo>
                  <a:cubicBezTo>
                    <a:pt x="27" y="55"/>
                    <a:pt x="28" y="56"/>
                    <a:pt x="27" y="57"/>
                  </a:cubicBezTo>
                  <a:cubicBezTo>
                    <a:pt x="27" y="57"/>
                    <a:pt x="26" y="58"/>
                    <a:pt x="25" y="58"/>
                  </a:cubicBezTo>
                  <a:cubicBezTo>
                    <a:pt x="8" y="60"/>
                    <a:pt x="8" y="60"/>
                    <a:pt x="8" y="60"/>
                  </a:cubicBezTo>
                  <a:cubicBezTo>
                    <a:pt x="7" y="60"/>
                    <a:pt x="5" y="59"/>
                    <a:pt x="4" y="58"/>
                  </a:cubicBezTo>
                  <a:cubicBezTo>
                    <a:pt x="3" y="57"/>
                    <a:pt x="3" y="56"/>
                    <a:pt x="3" y="54"/>
                  </a:cubicBezTo>
                  <a:cubicBezTo>
                    <a:pt x="4" y="38"/>
                    <a:pt x="4" y="38"/>
                    <a:pt x="4" y="38"/>
                  </a:cubicBezTo>
                  <a:cubicBezTo>
                    <a:pt x="4" y="36"/>
                    <a:pt x="5" y="35"/>
                    <a:pt x="6" y="35"/>
                  </a:cubicBezTo>
                  <a:cubicBezTo>
                    <a:pt x="6" y="35"/>
                    <a:pt x="7" y="35"/>
                    <a:pt x="8" y="36"/>
                  </a:cubicBezTo>
                  <a:cubicBezTo>
                    <a:pt x="12" y="39"/>
                    <a:pt x="12" y="39"/>
                    <a:pt x="12" y="39"/>
                  </a:cubicBezTo>
                  <a:cubicBezTo>
                    <a:pt x="12" y="40"/>
                    <a:pt x="13" y="40"/>
                    <a:pt x="13" y="39"/>
                  </a:cubicBezTo>
                  <a:cubicBezTo>
                    <a:pt x="26" y="26"/>
                    <a:pt x="26" y="26"/>
                    <a:pt x="26" y="26"/>
                  </a:cubicBezTo>
                  <a:cubicBezTo>
                    <a:pt x="26" y="26"/>
                    <a:pt x="26" y="26"/>
                    <a:pt x="26" y="26"/>
                  </a:cubicBezTo>
                  <a:cubicBezTo>
                    <a:pt x="28" y="25"/>
                    <a:pt x="28" y="25"/>
                    <a:pt x="28" y="25"/>
                  </a:cubicBezTo>
                  <a:cubicBezTo>
                    <a:pt x="30" y="27"/>
                    <a:pt x="30" y="27"/>
                    <a:pt x="30" y="27"/>
                  </a:cubicBezTo>
                  <a:cubicBezTo>
                    <a:pt x="33" y="29"/>
                    <a:pt x="34" y="29"/>
                    <a:pt x="35" y="29"/>
                  </a:cubicBezTo>
                  <a:cubicBezTo>
                    <a:pt x="36" y="28"/>
                    <a:pt x="38" y="27"/>
                    <a:pt x="38" y="24"/>
                  </a:cubicBezTo>
                  <a:cubicBezTo>
                    <a:pt x="40" y="8"/>
                    <a:pt x="40" y="8"/>
                    <a:pt x="40" y="8"/>
                  </a:cubicBezTo>
                  <a:cubicBezTo>
                    <a:pt x="40" y="5"/>
                    <a:pt x="39" y="3"/>
                    <a:pt x="38" y="2"/>
                  </a:cubicBezTo>
                  <a:cubicBezTo>
                    <a:pt x="38" y="2"/>
                    <a:pt x="38" y="2"/>
                    <a:pt x="38" y="2"/>
                  </a:cubicBezTo>
                  <a:cubicBezTo>
                    <a:pt x="36" y="0"/>
                    <a:pt x="34" y="0"/>
                    <a:pt x="32" y="0"/>
                  </a:cubicBezTo>
                  <a:cubicBezTo>
                    <a:pt x="15" y="1"/>
                    <a:pt x="15" y="1"/>
                    <a:pt x="15" y="1"/>
                  </a:cubicBezTo>
                  <a:cubicBezTo>
                    <a:pt x="12" y="2"/>
                    <a:pt x="11" y="3"/>
                    <a:pt x="11" y="4"/>
                  </a:cubicBez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grpSp>
          <p:nvGrpSpPr>
            <p:cNvPr id="26" name="Group 28"/>
            <p:cNvGrpSpPr>
              <a:grpSpLocks noChangeAspect="1"/>
            </p:cNvGrpSpPr>
            <p:nvPr/>
          </p:nvGrpSpPr>
          <p:grpSpPr bwMode="auto">
            <a:xfrm>
              <a:off x="4405565" y="2119357"/>
              <a:ext cx="354743" cy="265113"/>
              <a:chOff x="2771" y="909"/>
              <a:chExt cx="1033" cy="772"/>
            </a:xfrm>
            <a:solidFill>
              <a:schemeClr val="accent1"/>
            </a:solidFill>
          </p:grpSpPr>
          <p:sp>
            <p:nvSpPr>
              <p:cNvPr id="31" name="Freeform 29"/>
              <p:cNvSpPr>
                <a:spLocks noEditPoints="1"/>
              </p:cNvSpPr>
              <p:nvPr/>
            </p:nvSpPr>
            <p:spPr bwMode="auto">
              <a:xfrm>
                <a:off x="2771" y="909"/>
                <a:ext cx="1033" cy="575"/>
              </a:xfrm>
              <a:custGeom>
                <a:avLst/>
                <a:gdLst>
                  <a:gd name="T0" fmla="*/ 68 w 68"/>
                  <a:gd name="T1" fmla="*/ 8 h 38"/>
                  <a:gd name="T2" fmla="*/ 60 w 68"/>
                  <a:gd name="T3" fmla="*/ 0 h 38"/>
                  <a:gd name="T4" fmla="*/ 46 w 68"/>
                  <a:gd name="T5" fmla="*/ 5 h 38"/>
                  <a:gd name="T6" fmla="*/ 49 w 68"/>
                  <a:gd name="T7" fmla="*/ 12 h 38"/>
                  <a:gd name="T8" fmla="*/ 25 w 68"/>
                  <a:gd name="T9" fmla="*/ 12 h 38"/>
                  <a:gd name="T10" fmla="*/ 2 w 68"/>
                  <a:gd name="T11" fmla="*/ 28 h 38"/>
                  <a:gd name="T12" fmla="*/ 10 w 68"/>
                  <a:gd name="T13" fmla="*/ 35 h 38"/>
                  <a:gd name="T14" fmla="*/ 33 w 68"/>
                  <a:gd name="T15" fmla="*/ 35 h 38"/>
                  <a:gd name="T16" fmla="*/ 35 w 68"/>
                  <a:gd name="T17" fmla="*/ 37 h 38"/>
                  <a:gd name="T18" fmla="*/ 36 w 68"/>
                  <a:gd name="T19" fmla="*/ 37 h 38"/>
                  <a:gd name="T20" fmla="*/ 36 w 68"/>
                  <a:gd name="T21" fmla="*/ 37 h 38"/>
                  <a:gd name="T22" fmla="*/ 38 w 68"/>
                  <a:gd name="T23" fmla="*/ 37 h 38"/>
                  <a:gd name="T24" fmla="*/ 38 w 68"/>
                  <a:gd name="T25" fmla="*/ 37 h 38"/>
                  <a:gd name="T26" fmla="*/ 39 w 68"/>
                  <a:gd name="T27" fmla="*/ 37 h 38"/>
                  <a:gd name="T28" fmla="*/ 41 w 68"/>
                  <a:gd name="T29" fmla="*/ 35 h 38"/>
                  <a:gd name="T30" fmla="*/ 58 w 68"/>
                  <a:gd name="T31" fmla="*/ 20 h 38"/>
                  <a:gd name="T32" fmla="*/ 67 w 68"/>
                  <a:gd name="T33" fmla="*/ 17 h 38"/>
                  <a:gd name="T34" fmla="*/ 60 w 68"/>
                  <a:gd name="T35" fmla="*/ 18 h 38"/>
                  <a:gd name="T36" fmla="*/ 57 w 68"/>
                  <a:gd name="T37" fmla="*/ 15 h 38"/>
                  <a:gd name="T38" fmla="*/ 38 w 68"/>
                  <a:gd name="T39" fmla="*/ 34 h 38"/>
                  <a:gd name="T40" fmla="*/ 38 w 68"/>
                  <a:gd name="T41" fmla="*/ 34 h 38"/>
                  <a:gd name="T42" fmla="*/ 37 w 68"/>
                  <a:gd name="T43" fmla="*/ 34 h 38"/>
                  <a:gd name="T44" fmla="*/ 37 w 68"/>
                  <a:gd name="T45" fmla="*/ 34 h 38"/>
                  <a:gd name="T46" fmla="*/ 36 w 68"/>
                  <a:gd name="T47" fmla="*/ 34 h 38"/>
                  <a:gd name="T48" fmla="*/ 35 w 68"/>
                  <a:gd name="T49" fmla="*/ 33 h 38"/>
                  <a:gd name="T50" fmla="*/ 8 w 68"/>
                  <a:gd name="T51" fmla="*/ 33 h 38"/>
                  <a:gd name="T52" fmla="*/ 4 w 68"/>
                  <a:gd name="T53" fmla="*/ 30 h 38"/>
                  <a:gd name="T54" fmla="*/ 23 w 68"/>
                  <a:gd name="T55" fmla="*/ 14 h 38"/>
                  <a:gd name="T56" fmla="*/ 53 w 68"/>
                  <a:gd name="T57" fmla="*/ 12 h 38"/>
                  <a:gd name="T58" fmla="*/ 50 w 68"/>
                  <a:gd name="T59" fmla="*/ 8 h 38"/>
                  <a:gd name="T60" fmla="*/ 51 w 68"/>
                  <a:gd name="T61" fmla="*/ 4 h 38"/>
                  <a:gd name="T62" fmla="*/ 64 w 68"/>
                  <a:gd name="T63" fmla="*/ 4 h 38"/>
                  <a:gd name="T64" fmla="*/ 64 w 68"/>
                  <a:gd name="T65" fmla="*/ 1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 h="38">
                    <a:moveTo>
                      <a:pt x="67" y="17"/>
                    </a:moveTo>
                    <a:cubicBezTo>
                      <a:pt x="68" y="8"/>
                      <a:pt x="68" y="8"/>
                      <a:pt x="68" y="8"/>
                    </a:cubicBezTo>
                    <a:cubicBezTo>
                      <a:pt x="68" y="6"/>
                      <a:pt x="68" y="3"/>
                      <a:pt x="66" y="2"/>
                    </a:cubicBezTo>
                    <a:cubicBezTo>
                      <a:pt x="65" y="0"/>
                      <a:pt x="62" y="0"/>
                      <a:pt x="60" y="0"/>
                    </a:cubicBezTo>
                    <a:cubicBezTo>
                      <a:pt x="51" y="1"/>
                      <a:pt x="51" y="1"/>
                      <a:pt x="51" y="1"/>
                    </a:cubicBezTo>
                    <a:cubicBezTo>
                      <a:pt x="47" y="2"/>
                      <a:pt x="46" y="4"/>
                      <a:pt x="46" y="5"/>
                    </a:cubicBezTo>
                    <a:cubicBezTo>
                      <a:pt x="46" y="6"/>
                      <a:pt x="45" y="8"/>
                      <a:pt x="48" y="10"/>
                    </a:cubicBezTo>
                    <a:cubicBezTo>
                      <a:pt x="49" y="12"/>
                      <a:pt x="49" y="12"/>
                      <a:pt x="49" y="12"/>
                    </a:cubicBezTo>
                    <a:cubicBezTo>
                      <a:pt x="37" y="24"/>
                      <a:pt x="37" y="24"/>
                      <a:pt x="37" y="24"/>
                    </a:cubicBezTo>
                    <a:cubicBezTo>
                      <a:pt x="25" y="12"/>
                      <a:pt x="25" y="12"/>
                      <a:pt x="25" y="12"/>
                    </a:cubicBezTo>
                    <a:cubicBezTo>
                      <a:pt x="23" y="10"/>
                      <a:pt x="20" y="10"/>
                      <a:pt x="18" y="12"/>
                    </a:cubicBezTo>
                    <a:cubicBezTo>
                      <a:pt x="2" y="28"/>
                      <a:pt x="2" y="28"/>
                      <a:pt x="2" y="28"/>
                    </a:cubicBezTo>
                    <a:cubicBezTo>
                      <a:pt x="0" y="30"/>
                      <a:pt x="0" y="33"/>
                      <a:pt x="2" y="35"/>
                    </a:cubicBezTo>
                    <a:cubicBezTo>
                      <a:pt x="4" y="38"/>
                      <a:pt x="8" y="38"/>
                      <a:pt x="10" y="35"/>
                    </a:cubicBezTo>
                    <a:cubicBezTo>
                      <a:pt x="22" y="24"/>
                      <a:pt x="22" y="24"/>
                      <a:pt x="22" y="24"/>
                    </a:cubicBezTo>
                    <a:cubicBezTo>
                      <a:pt x="33" y="35"/>
                      <a:pt x="33" y="35"/>
                      <a:pt x="33" y="35"/>
                    </a:cubicBezTo>
                    <a:cubicBezTo>
                      <a:pt x="34" y="36"/>
                      <a:pt x="34" y="36"/>
                      <a:pt x="34" y="36"/>
                    </a:cubicBezTo>
                    <a:cubicBezTo>
                      <a:pt x="35" y="36"/>
                      <a:pt x="35" y="36"/>
                      <a:pt x="35" y="37"/>
                    </a:cubicBezTo>
                    <a:cubicBezTo>
                      <a:pt x="36" y="37"/>
                      <a:pt x="36" y="37"/>
                      <a:pt x="36" y="37"/>
                    </a:cubicBezTo>
                    <a:cubicBezTo>
                      <a:pt x="36" y="37"/>
                      <a:pt x="36" y="37"/>
                      <a:pt x="36" y="37"/>
                    </a:cubicBezTo>
                    <a:cubicBezTo>
                      <a:pt x="36" y="37"/>
                      <a:pt x="36" y="37"/>
                      <a:pt x="36" y="37"/>
                    </a:cubicBezTo>
                    <a:cubicBezTo>
                      <a:pt x="36" y="37"/>
                      <a:pt x="36" y="37"/>
                      <a:pt x="36" y="37"/>
                    </a:cubicBezTo>
                    <a:cubicBezTo>
                      <a:pt x="37" y="37"/>
                      <a:pt x="37" y="37"/>
                      <a:pt x="37" y="37"/>
                    </a:cubicBezTo>
                    <a:cubicBezTo>
                      <a:pt x="37" y="37"/>
                      <a:pt x="38" y="37"/>
                      <a:pt x="38" y="37"/>
                    </a:cubicBezTo>
                    <a:cubicBezTo>
                      <a:pt x="38" y="37"/>
                      <a:pt x="38" y="37"/>
                      <a:pt x="38" y="37"/>
                    </a:cubicBezTo>
                    <a:cubicBezTo>
                      <a:pt x="38" y="37"/>
                      <a:pt x="38" y="37"/>
                      <a:pt x="38" y="37"/>
                    </a:cubicBezTo>
                    <a:cubicBezTo>
                      <a:pt x="38" y="37"/>
                      <a:pt x="38" y="37"/>
                      <a:pt x="39" y="37"/>
                    </a:cubicBezTo>
                    <a:cubicBezTo>
                      <a:pt x="39" y="37"/>
                      <a:pt x="39" y="37"/>
                      <a:pt x="39" y="37"/>
                    </a:cubicBezTo>
                    <a:cubicBezTo>
                      <a:pt x="39" y="36"/>
                      <a:pt x="40" y="36"/>
                      <a:pt x="40" y="36"/>
                    </a:cubicBezTo>
                    <a:cubicBezTo>
                      <a:pt x="40" y="36"/>
                      <a:pt x="41" y="36"/>
                      <a:pt x="41" y="35"/>
                    </a:cubicBezTo>
                    <a:cubicBezTo>
                      <a:pt x="57" y="19"/>
                      <a:pt x="57" y="19"/>
                      <a:pt x="57" y="19"/>
                    </a:cubicBezTo>
                    <a:cubicBezTo>
                      <a:pt x="58" y="20"/>
                      <a:pt x="58" y="20"/>
                      <a:pt x="58" y="20"/>
                    </a:cubicBezTo>
                    <a:cubicBezTo>
                      <a:pt x="60" y="23"/>
                      <a:pt x="62" y="22"/>
                      <a:pt x="63" y="22"/>
                    </a:cubicBezTo>
                    <a:cubicBezTo>
                      <a:pt x="64" y="22"/>
                      <a:pt x="66" y="21"/>
                      <a:pt x="67" y="17"/>
                    </a:cubicBezTo>
                    <a:close/>
                    <a:moveTo>
                      <a:pt x="63" y="19"/>
                    </a:moveTo>
                    <a:cubicBezTo>
                      <a:pt x="62" y="20"/>
                      <a:pt x="61" y="19"/>
                      <a:pt x="60" y="18"/>
                    </a:cubicBezTo>
                    <a:cubicBezTo>
                      <a:pt x="59" y="17"/>
                      <a:pt x="59" y="17"/>
                      <a:pt x="59" y="17"/>
                    </a:cubicBezTo>
                    <a:cubicBezTo>
                      <a:pt x="57" y="15"/>
                      <a:pt x="57" y="15"/>
                      <a:pt x="57" y="15"/>
                    </a:cubicBezTo>
                    <a:cubicBezTo>
                      <a:pt x="39" y="33"/>
                      <a:pt x="39" y="33"/>
                      <a:pt x="39" y="33"/>
                    </a:cubicBezTo>
                    <a:cubicBezTo>
                      <a:pt x="39" y="33"/>
                      <a:pt x="39" y="34"/>
                      <a:pt x="38" y="34"/>
                    </a:cubicBezTo>
                    <a:cubicBezTo>
                      <a:pt x="38" y="34"/>
                      <a:pt x="38" y="34"/>
                      <a:pt x="38" y="34"/>
                    </a:cubicBezTo>
                    <a:cubicBezTo>
                      <a:pt x="38" y="34"/>
                      <a:pt x="38" y="34"/>
                      <a:pt x="38" y="34"/>
                    </a:cubicBezTo>
                    <a:cubicBezTo>
                      <a:pt x="38" y="34"/>
                      <a:pt x="38" y="34"/>
                      <a:pt x="38" y="34"/>
                    </a:cubicBezTo>
                    <a:cubicBezTo>
                      <a:pt x="37" y="34"/>
                      <a:pt x="37" y="34"/>
                      <a:pt x="37" y="34"/>
                    </a:cubicBezTo>
                    <a:cubicBezTo>
                      <a:pt x="37" y="34"/>
                      <a:pt x="37" y="34"/>
                      <a:pt x="37" y="34"/>
                    </a:cubicBezTo>
                    <a:cubicBezTo>
                      <a:pt x="37" y="34"/>
                      <a:pt x="37" y="34"/>
                      <a:pt x="37" y="34"/>
                    </a:cubicBezTo>
                    <a:cubicBezTo>
                      <a:pt x="37" y="34"/>
                      <a:pt x="36" y="34"/>
                      <a:pt x="36" y="34"/>
                    </a:cubicBezTo>
                    <a:cubicBezTo>
                      <a:pt x="36" y="34"/>
                      <a:pt x="36" y="34"/>
                      <a:pt x="36" y="34"/>
                    </a:cubicBezTo>
                    <a:cubicBezTo>
                      <a:pt x="36" y="34"/>
                      <a:pt x="36" y="34"/>
                      <a:pt x="36" y="34"/>
                    </a:cubicBezTo>
                    <a:cubicBezTo>
                      <a:pt x="36" y="34"/>
                      <a:pt x="35" y="33"/>
                      <a:pt x="35" y="33"/>
                    </a:cubicBezTo>
                    <a:cubicBezTo>
                      <a:pt x="22" y="20"/>
                      <a:pt x="22" y="20"/>
                      <a:pt x="22" y="20"/>
                    </a:cubicBezTo>
                    <a:cubicBezTo>
                      <a:pt x="8" y="33"/>
                      <a:pt x="8" y="33"/>
                      <a:pt x="8" y="33"/>
                    </a:cubicBezTo>
                    <a:cubicBezTo>
                      <a:pt x="7" y="34"/>
                      <a:pt x="5" y="34"/>
                      <a:pt x="4" y="33"/>
                    </a:cubicBezTo>
                    <a:cubicBezTo>
                      <a:pt x="3" y="33"/>
                      <a:pt x="3" y="31"/>
                      <a:pt x="4" y="30"/>
                    </a:cubicBezTo>
                    <a:cubicBezTo>
                      <a:pt x="20" y="14"/>
                      <a:pt x="20" y="14"/>
                      <a:pt x="20" y="14"/>
                    </a:cubicBezTo>
                    <a:cubicBezTo>
                      <a:pt x="21" y="14"/>
                      <a:pt x="22" y="14"/>
                      <a:pt x="23" y="14"/>
                    </a:cubicBezTo>
                    <a:cubicBezTo>
                      <a:pt x="37" y="28"/>
                      <a:pt x="37" y="28"/>
                      <a:pt x="37" y="28"/>
                    </a:cubicBezTo>
                    <a:cubicBezTo>
                      <a:pt x="53" y="12"/>
                      <a:pt x="53" y="12"/>
                      <a:pt x="53" y="12"/>
                    </a:cubicBezTo>
                    <a:cubicBezTo>
                      <a:pt x="51" y="10"/>
                      <a:pt x="51" y="10"/>
                      <a:pt x="51" y="10"/>
                    </a:cubicBezTo>
                    <a:cubicBezTo>
                      <a:pt x="50" y="8"/>
                      <a:pt x="50" y="8"/>
                      <a:pt x="50" y="8"/>
                    </a:cubicBezTo>
                    <a:cubicBezTo>
                      <a:pt x="49" y="7"/>
                      <a:pt x="48" y="6"/>
                      <a:pt x="49" y="6"/>
                    </a:cubicBezTo>
                    <a:cubicBezTo>
                      <a:pt x="49" y="5"/>
                      <a:pt x="50" y="4"/>
                      <a:pt x="51" y="4"/>
                    </a:cubicBezTo>
                    <a:cubicBezTo>
                      <a:pt x="60" y="3"/>
                      <a:pt x="60" y="3"/>
                      <a:pt x="60" y="3"/>
                    </a:cubicBezTo>
                    <a:cubicBezTo>
                      <a:pt x="62" y="3"/>
                      <a:pt x="63" y="3"/>
                      <a:pt x="64" y="4"/>
                    </a:cubicBezTo>
                    <a:cubicBezTo>
                      <a:pt x="65" y="5"/>
                      <a:pt x="65" y="6"/>
                      <a:pt x="65" y="8"/>
                    </a:cubicBezTo>
                    <a:cubicBezTo>
                      <a:pt x="64" y="17"/>
                      <a:pt x="64" y="17"/>
                      <a:pt x="64" y="17"/>
                    </a:cubicBezTo>
                    <a:cubicBezTo>
                      <a:pt x="64" y="18"/>
                      <a:pt x="63" y="19"/>
                      <a:pt x="6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sp>
            <p:nvSpPr>
              <p:cNvPr id="32" name="Freeform 30"/>
              <p:cNvSpPr>
                <a:spLocks noEditPoints="1"/>
              </p:cNvSpPr>
              <p:nvPr/>
            </p:nvSpPr>
            <p:spPr bwMode="auto">
              <a:xfrm>
                <a:off x="2802" y="1514"/>
                <a:ext cx="987" cy="167"/>
              </a:xfrm>
              <a:custGeom>
                <a:avLst/>
                <a:gdLst>
                  <a:gd name="T0" fmla="*/ 60 w 65"/>
                  <a:gd name="T1" fmla="*/ 11 h 11"/>
                  <a:gd name="T2" fmla="*/ 5 w 65"/>
                  <a:gd name="T3" fmla="*/ 11 h 11"/>
                  <a:gd name="T4" fmla="*/ 0 w 65"/>
                  <a:gd name="T5" fmla="*/ 6 h 11"/>
                  <a:gd name="T6" fmla="*/ 5 w 65"/>
                  <a:gd name="T7" fmla="*/ 0 h 11"/>
                  <a:gd name="T8" fmla="*/ 60 w 65"/>
                  <a:gd name="T9" fmla="*/ 0 h 11"/>
                  <a:gd name="T10" fmla="*/ 65 w 65"/>
                  <a:gd name="T11" fmla="*/ 5 h 11"/>
                  <a:gd name="T12" fmla="*/ 60 w 65"/>
                  <a:gd name="T13" fmla="*/ 11 h 11"/>
                  <a:gd name="T14" fmla="*/ 5 w 65"/>
                  <a:gd name="T15" fmla="*/ 3 h 11"/>
                  <a:gd name="T16" fmla="*/ 3 w 65"/>
                  <a:gd name="T17" fmla="*/ 6 h 11"/>
                  <a:gd name="T18" fmla="*/ 5 w 65"/>
                  <a:gd name="T19" fmla="*/ 8 h 11"/>
                  <a:gd name="T20" fmla="*/ 60 w 65"/>
                  <a:gd name="T21" fmla="*/ 8 h 11"/>
                  <a:gd name="T22" fmla="*/ 62 w 65"/>
                  <a:gd name="T23" fmla="*/ 5 h 11"/>
                  <a:gd name="T24" fmla="*/ 60 w 65"/>
                  <a:gd name="T25" fmla="*/ 3 h 11"/>
                  <a:gd name="T26" fmla="*/ 5 w 65"/>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11">
                    <a:moveTo>
                      <a:pt x="60" y="11"/>
                    </a:moveTo>
                    <a:cubicBezTo>
                      <a:pt x="5" y="11"/>
                      <a:pt x="5" y="11"/>
                      <a:pt x="5" y="11"/>
                    </a:cubicBezTo>
                    <a:cubicBezTo>
                      <a:pt x="3" y="11"/>
                      <a:pt x="0" y="9"/>
                      <a:pt x="0" y="6"/>
                    </a:cubicBezTo>
                    <a:cubicBezTo>
                      <a:pt x="0" y="3"/>
                      <a:pt x="2" y="0"/>
                      <a:pt x="5" y="0"/>
                    </a:cubicBezTo>
                    <a:cubicBezTo>
                      <a:pt x="60" y="0"/>
                      <a:pt x="60" y="0"/>
                      <a:pt x="60" y="0"/>
                    </a:cubicBezTo>
                    <a:cubicBezTo>
                      <a:pt x="63" y="0"/>
                      <a:pt x="65" y="2"/>
                      <a:pt x="65" y="5"/>
                    </a:cubicBezTo>
                    <a:cubicBezTo>
                      <a:pt x="65" y="8"/>
                      <a:pt x="63" y="11"/>
                      <a:pt x="60" y="11"/>
                    </a:cubicBezTo>
                    <a:close/>
                    <a:moveTo>
                      <a:pt x="5" y="3"/>
                    </a:moveTo>
                    <a:cubicBezTo>
                      <a:pt x="4" y="3"/>
                      <a:pt x="3" y="4"/>
                      <a:pt x="3" y="6"/>
                    </a:cubicBezTo>
                    <a:cubicBezTo>
                      <a:pt x="3" y="7"/>
                      <a:pt x="4" y="8"/>
                      <a:pt x="5" y="8"/>
                    </a:cubicBezTo>
                    <a:cubicBezTo>
                      <a:pt x="60" y="8"/>
                      <a:pt x="60" y="8"/>
                      <a:pt x="60" y="8"/>
                    </a:cubicBezTo>
                    <a:cubicBezTo>
                      <a:pt x="61" y="8"/>
                      <a:pt x="62" y="7"/>
                      <a:pt x="62" y="5"/>
                    </a:cubicBezTo>
                    <a:cubicBezTo>
                      <a:pt x="62" y="4"/>
                      <a:pt x="61" y="3"/>
                      <a:pt x="60" y="3"/>
                    </a:cubicBezTo>
                    <a:lnTo>
                      <a:pt x="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grpSp>
        <p:sp>
          <p:nvSpPr>
            <p:cNvPr id="27" name="矩形 26"/>
            <p:cNvSpPr/>
            <p:nvPr/>
          </p:nvSpPr>
          <p:spPr>
            <a:xfrm>
              <a:off x="4161490" y="2389198"/>
              <a:ext cx="754052" cy="253916"/>
            </a:xfrm>
            <a:prstGeom prst="rect">
              <a:avLst/>
            </a:prstGeom>
          </p:spPr>
          <p:txBody>
            <a:bodyPr wrap="none">
              <a:spAutoFit/>
            </a:bodyPr>
            <a:lstStyle/>
            <a:p>
              <a:r>
                <a:rPr lang="zh-CN" altLang="en-US" sz="1600" dirty="0">
                  <a:solidFill>
                    <a:schemeClr val="bg1">
                      <a:lumMod val="50000"/>
                    </a:schemeClr>
                  </a:solidFill>
                  <a:ea typeface="微软雅黑" panose="020B0503020204020204" pitchFamily="34" charset="-122"/>
                </a:rPr>
                <a:t>添加文本</a:t>
              </a:r>
            </a:p>
          </p:txBody>
        </p:sp>
        <p:sp>
          <p:nvSpPr>
            <p:cNvPr id="28" name="Freeform 35"/>
            <p:cNvSpPr>
              <a:spLocks/>
            </p:cNvSpPr>
            <p:nvPr/>
          </p:nvSpPr>
          <p:spPr bwMode="auto">
            <a:xfrm rot="20700000">
              <a:off x="5866300" y="2022657"/>
              <a:ext cx="310690" cy="311840"/>
            </a:xfrm>
            <a:custGeom>
              <a:avLst/>
              <a:gdLst>
                <a:gd name="T0" fmla="*/ 46 w 51"/>
                <a:gd name="T1" fmla="*/ 22 h 51"/>
                <a:gd name="T2" fmla="*/ 35 w 51"/>
                <a:gd name="T3" fmla="*/ 19 h 51"/>
                <a:gd name="T4" fmla="*/ 38 w 51"/>
                <a:gd name="T5" fmla="*/ 9 h 51"/>
                <a:gd name="T6" fmla="*/ 33 w 51"/>
                <a:gd name="T7" fmla="*/ 2 h 51"/>
                <a:gd name="T8" fmla="*/ 29 w 51"/>
                <a:gd name="T9" fmla="*/ 1 h 51"/>
                <a:gd name="T10" fmla="*/ 22 w 51"/>
                <a:gd name="T11" fmla="*/ 5 h 51"/>
                <a:gd name="T12" fmla="*/ 19 w 51"/>
                <a:gd name="T13" fmla="*/ 15 h 51"/>
                <a:gd name="T14" fmla="*/ 9 w 51"/>
                <a:gd name="T15" fmla="*/ 13 h 51"/>
                <a:gd name="T16" fmla="*/ 2 w 51"/>
                <a:gd name="T17" fmla="*/ 17 h 51"/>
                <a:gd name="T18" fmla="*/ 1 w 51"/>
                <a:gd name="T19" fmla="*/ 22 h 51"/>
                <a:gd name="T20" fmla="*/ 5 w 51"/>
                <a:gd name="T21" fmla="*/ 29 h 51"/>
                <a:gd name="T22" fmla="*/ 15 w 51"/>
                <a:gd name="T23" fmla="*/ 31 h 51"/>
                <a:gd name="T24" fmla="*/ 13 w 51"/>
                <a:gd name="T25" fmla="*/ 42 h 51"/>
                <a:gd name="T26" fmla="*/ 17 w 51"/>
                <a:gd name="T27" fmla="*/ 49 h 51"/>
                <a:gd name="T28" fmla="*/ 21 w 51"/>
                <a:gd name="T29" fmla="*/ 50 h 51"/>
                <a:gd name="T30" fmla="*/ 29 w 51"/>
                <a:gd name="T31" fmla="*/ 46 h 51"/>
                <a:gd name="T32" fmla="*/ 31 w 51"/>
                <a:gd name="T33" fmla="*/ 38 h 51"/>
                <a:gd name="T34" fmla="*/ 28 w 51"/>
                <a:gd name="T35" fmla="*/ 37 h 51"/>
                <a:gd name="T36" fmla="*/ 26 w 51"/>
                <a:gd name="T37" fmla="*/ 45 h 51"/>
                <a:gd name="T38" fmla="*/ 22 w 51"/>
                <a:gd name="T39" fmla="*/ 48 h 51"/>
                <a:gd name="T40" fmla="*/ 18 w 51"/>
                <a:gd name="T41" fmla="*/ 47 h 51"/>
                <a:gd name="T42" fmla="*/ 15 w 51"/>
                <a:gd name="T43" fmla="*/ 42 h 51"/>
                <a:gd name="T44" fmla="*/ 18 w 51"/>
                <a:gd name="T45" fmla="*/ 30 h 51"/>
                <a:gd name="T46" fmla="*/ 6 w 51"/>
                <a:gd name="T47" fmla="*/ 27 h 51"/>
                <a:gd name="T48" fmla="*/ 3 w 51"/>
                <a:gd name="T49" fmla="*/ 22 h 51"/>
                <a:gd name="T50" fmla="*/ 4 w 51"/>
                <a:gd name="T51" fmla="*/ 18 h 51"/>
                <a:gd name="T52" fmla="*/ 8 w 51"/>
                <a:gd name="T53" fmla="*/ 15 h 51"/>
                <a:gd name="T54" fmla="*/ 21 w 51"/>
                <a:gd name="T55" fmla="*/ 18 h 51"/>
                <a:gd name="T56" fmla="*/ 24 w 51"/>
                <a:gd name="T57" fmla="*/ 6 h 51"/>
                <a:gd name="T58" fmla="*/ 29 w 51"/>
                <a:gd name="T59" fmla="*/ 3 h 51"/>
                <a:gd name="T60" fmla="*/ 33 w 51"/>
                <a:gd name="T61" fmla="*/ 4 h 51"/>
                <a:gd name="T62" fmla="*/ 36 w 51"/>
                <a:gd name="T63" fmla="*/ 9 h 51"/>
                <a:gd name="T64" fmla="*/ 32 w 51"/>
                <a:gd name="T65" fmla="*/ 21 h 51"/>
                <a:gd name="T66" fmla="*/ 45 w 51"/>
                <a:gd name="T67" fmla="*/ 24 h 51"/>
                <a:gd name="T68" fmla="*/ 48 w 51"/>
                <a:gd name="T69" fmla="*/ 29 h 51"/>
                <a:gd name="T70" fmla="*/ 46 w 51"/>
                <a:gd name="T71" fmla="*/ 33 h 51"/>
                <a:gd name="T72" fmla="*/ 42 w 51"/>
                <a:gd name="T73" fmla="*/ 36 h 51"/>
                <a:gd name="T74" fmla="*/ 30 w 51"/>
                <a:gd name="T75" fmla="*/ 33 h 51"/>
                <a:gd name="T76" fmla="*/ 29 w 51"/>
                <a:gd name="T77" fmla="*/ 35 h 51"/>
                <a:gd name="T78" fmla="*/ 31 w 51"/>
                <a:gd name="T79" fmla="*/ 36 h 51"/>
                <a:gd name="T80" fmla="*/ 31 w 51"/>
                <a:gd name="T81" fmla="*/ 35 h 51"/>
                <a:gd name="T82" fmla="*/ 42 w 51"/>
                <a:gd name="T83" fmla="*/ 38 h 51"/>
                <a:gd name="T84" fmla="*/ 49 w 51"/>
                <a:gd name="T85" fmla="*/ 34 h 51"/>
                <a:gd name="T86" fmla="*/ 50 w 51"/>
                <a:gd name="T87" fmla="*/ 29 h 51"/>
                <a:gd name="T88" fmla="*/ 46 w 51"/>
                <a:gd name="T89"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 h="51">
                  <a:moveTo>
                    <a:pt x="46" y="22"/>
                  </a:moveTo>
                  <a:cubicBezTo>
                    <a:pt x="35" y="19"/>
                    <a:pt x="35" y="19"/>
                    <a:pt x="35" y="19"/>
                  </a:cubicBezTo>
                  <a:cubicBezTo>
                    <a:pt x="38" y="9"/>
                    <a:pt x="38" y="9"/>
                    <a:pt x="38" y="9"/>
                  </a:cubicBezTo>
                  <a:cubicBezTo>
                    <a:pt x="39" y="6"/>
                    <a:pt x="37" y="3"/>
                    <a:pt x="33" y="2"/>
                  </a:cubicBezTo>
                  <a:cubicBezTo>
                    <a:pt x="29" y="1"/>
                    <a:pt x="29" y="1"/>
                    <a:pt x="29" y="1"/>
                  </a:cubicBezTo>
                  <a:cubicBezTo>
                    <a:pt x="26" y="0"/>
                    <a:pt x="23" y="2"/>
                    <a:pt x="22" y="5"/>
                  </a:cubicBezTo>
                  <a:cubicBezTo>
                    <a:pt x="19" y="15"/>
                    <a:pt x="19" y="15"/>
                    <a:pt x="19" y="15"/>
                  </a:cubicBezTo>
                  <a:cubicBezTo>
                    <a:pt x="9" y="13"/>
                    <a:pt x="9" y="13"/>
                    <a:pt x="9" y="13"/>
                  </a:cubicBezTo>
                  <a:cubicBezTo>
                    <a:pt x="6" y="12"/>
                    <a:pt x="3" y="14"/>
                    <a:pt x="2" y="17"/>
                  </a:cubicBezTo>
                  <a:cubicBezTo>
                    <a:pt x="1" y="22"/>
                    <a:pt x="1" y="22"/>
                    <a:pt x="1" y="22"/>
                  </a:cubicBezTo>
                  <a:cubicBezTo>
                    <a:pt x="0" y="25"/>
                    <a:pt x="2" y="28"/>
                    <a:pt x="5" y="29"/>
                  </a:cubicBezTo>
                  <a:cubicBezTo>
                    <a:pt x="15" y="31"/>
                    <a:pt x="15" y="31"/>
                    <a:pt x="15" y="31"/>
                  </a:cubicBezTo>
                  <a:cubicBezTo>
                    <a:pt x="13" y="42"/>
                    <a:pt x="13" y="42"/>
                    <a:pt x="13" y="42"/>
                  </a:cubicBezTo>
                  <a:cubicBezTo>
                    <a:pt x="12" y="45"/>
                    <a:pt x="14" y="48"/>
                    <a:pt x="17" y="49"/>
                  </a:cubicBezTo>
                  <a:cubicBezTo>
                    <a:pt x="21" y="50"/>
                    <a:pt x="21" y="50"/>
                    <a:pt x="21" y="50"/>
                  </a:cubicBezTo>
                  <a:cubicBezTo>
                    <a:pt x="25" y="51"/>
                    <a:pt x="28" y="49"/>
                    <a:pt x="29" y="46"/>
                  </a:cubicBezTo>
                  <a:cubicBezTo>
                    <a:pt x="31" y="38"/>
                    <a:pt x="31" y="38"/>
                    <a:pt x="31" y="38"/>
                  </a:cubicBezTo>
                  <a:cubicBezTo>
                    <a:pt x="28" y="37"/>
                    <a:pt x="28" y="37"/>
                    <a:pt x="28" y="37"/>
                  </a:cubicBezTo>
                  <a:cubicBezTo>
                    <a:pt x="26" y="45"/>
                    <a:pt x="26" y="45"/>
                    <a:pt x="26" y="45"/>
                  </a:cubicBezTo>
                  <a:cubicBezTo>
                    <a:pt x="26" y="47"/>
                    <a:pt x="24" y="48"/>
                    <a:pt x="22" y="48"/>
                  </a:cubicBezTo>
                  <a:cubicBezTo>
                    <a:pt x="18" y="47"/>
                    <a:pt x="18" y="47"/>
                    <a:pt x="18" y="47"/>
                  </a:cubicBezTo>
                  <a:cubicBezTo>
                    <a:pt x="16" y="46"/>
                    <a:pt x="15" y="44"/>
                    <a:pt x="15" y="42"/>
                  </a:cubicBezTo>
                  <a:cubicBezTo>
                    <a:pt x="18" y="30"/>
                    <a:pt x="18" y="30"/>
                    <a:pt x="18" y="30"/>
                  </a:cubicBezTo>
                  <a:cubicBezTo>
                    <a:pt x="6" y="27"/>
                    <a:pt x="6" y="27"/>
                    <a:pt x="6" y="27"/>
                  </a:cubicBezTo>
                  <a:cubicBezTo>
                    <a:pt x="4" y="26"/>
                    <a:pt x="3" y="24"/>
                    <a:pt x="3" y="22"/>
                  </a:cubicBezTo>
                  <a:cubicBezTo>
                    <a:pt x="4" y="18"/>
                    <a:pt x="4" y="18"/>
                    <a:pt x="4" y="18"/>
                  </a:cubicBezTo>
                  <a:cubicBezTo>
                    <a:pt x="5" y="16"/>
                    <a:pt x="7" y="15"/>
                    <a:pt x="8" y="15"/>
                  </a:cubicBezTo>
                  <a:cubicBezTo>
                    <a:pt x="21" y="18"/>
                    <a:pt x="21" y="18"/>
                    <a:pt x="21" y="18"/>
                  </a:cubicBezTo>
                  <a:cubicBezTo>
                    <a:pt x="24" y="6"/>
                    <a:pt x="24" y="6"/>
                    <a:pt x="24" y="6"/>
                  </a:cubicBezTo>
                  <a:cubicBezTo>
                    <a:pt x="25" y="4"/>
                    <a:pt x="27" y="3"/>
                    <a:pt x="29" y="3"/>
                  </a:cubicBezTo>
                  <a:cubicBezTo>
                    <a:pt x="33" y="4"/>
                    <a:pt x="33" y="4"/>
                    <a:pt x="33" y="4"/>
                  </a:cubicBezTo>
                  <a:cubicBezTo>
                    <a:pt x="35" y="5"/>
                    <a:pt x="36" y="7"/>
                    <a:pt x="36" y="9"/>
                  </a:cubicBezTo>
                  <a:cubicBezTo>
                    <a:pt x="32" y="21"/>
                    <a:pt x="32" y="21"/>
                    <a:pt x="32" y="21"/>
                  </a:cubicBezTo>
                  <a:cubicBezTo>
                    <a:pt x="45" y="24"/>
                    <a:pt x="45" y="24"/>
                    <a:pt x="45" y="24"/>
                  </a:cubicBezTo>
                  <a:cubicBezTo>
                    <a:pt x="47" y="25"/>
                    <a:pt x="48" y="27"/>
                    <a:pt x="48" y="29"/>
                  </a:cubicBezTo>
                  <a:cubicBezTo>
                    <a:pt x="46" y="33"/>
                    <a:pt x="46" y="33"/>
                    <a:pt x="46" y="33"/>
                  </a:cubicBezTo>
                  <a:cubicBezTo>
                    <a:pt x="46" y="35"/>
                    <a:pt x="44" y="36"/>
                    <a:pt x="42" y="36"/>
                  </a:cubicBezTo>
                  <a:cubicBezTo>
                    <a:pt x="30" y="33"/>
                    <a:pt x="30" y="33"/>
                    <a:pt x="30" y="33"/>
                  </a:cubicBezTo>
                  <a:cubicBezTo>
                    <a:pt x="29" y="35"/>
                    <a:pt x="29" y="35"/>
                    <a:pt x="29" y="35"/>
                  </a:cubicBezTo>
                  <a:cubicBezTo>
                    <a:pt x="31" y="36"/>
                    <a:pt x="31" y="36"/>
                    <a:pt x="31" y="36"/>
                  </a:cubicBezTo>
                  <a:cubicBezTo>
                    <a:pt x="31" y="35"/>
                    <a:pt x="31" y="35"/>
                    <a:pt x="31" y="35"/>
                  </a:cubicBezTo>
                  <a:cubicBezTo>
                    <a:pt x="42" y="38"/>
                    <a:pt x="42" y="38"/>
                    <a:pt x="42" y="38"/>
                  </a:cubicBezTo>
                  <a:cubicBezTo>
                    <a:pt x="45" y="39"/>
                    <a:pt x="48" y="37"/>
                    <a:pt x="49" y="34"/>
                  </a:cubicBezTo>
                  <a:cubicBezTo>
                    <a:pt x="50" y="29"/>
                    <a:pt x="50" y="29"/>
                    <a:pt x="50" y="29"/>
                  </a:cubicBezTo>
                  <a:cubicBezTo>
                    <a:pt x="51" y="26"/>
                    <a:pt x="49" y="23"/>
                    <a:pt x="46" y="22"/>
                  </a:cubicBez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zh-CN" altLang="en-US" sz="2133">
                <a:solidFill>
                  <a:schemeClr val="bg1">
                    <a:lumMod val="50000"/>
                  </a:schemeClr>
                </a:solidFill>
                <a:ea typeface="微软雅黑" panose="020B0503020204020204" pitchFamily="34" charset="-122"/>
              </a:endParaRPr>
            </a:p>
          </p:txBody>
        </p:sp>
        <p:sp>
          <p:nvSpPr>
            <p:cNvPr id="29" name="矩形 28"/>
            <p:cNvSpPr/>
            <p:nvPr/>
          </p:nvSpPr>
          <p:spPr>
            <a:xfrm>
              <a:off x="5523965" y="2435293"/>
              <a:ext cx="754052" cy="253916"/>
            </a:xfrm>
            <a:prstGeom prst="rect">
              <a:avLst/>
            </a:prstGeom>
          </p:spPr>
          <p:txBody>
            <a:bodyPr wrap="none">
              <a:spAutoFit/>
            </a:bodyPr>
            <a:lstStyle/>
            <a:p>
              <a:r>
                <a:rPr lang="zh-CN" altLang="en-US" sz="1600" dirty="0">
                  <a:solidFill>
                    <a:schemeClr val="bg1">
                      <a:lumMod val="50000"/>
                    </a:schemeClr>
                  </a:solidFill>
                  <a:ea typeface="微软雅黑" panose="020B0503020204020204" pitchFamily="34" charset="-122"/>
                </a:rPr>
                <a:t>添加文本</a:t>
              </a:r>
            </a:p>
          </p:txBody>
        </p:sp>
        <p:sp>
          <p:nvSpPr>
            <p:cNvPr id="30" name="矩形 29"/>
            <p:cNvSpPr/>
            <p:nvPr/>
          </p:nvSpPr>
          <p:spPr>
            <a:xfrm>
              <a:off x="4875287" y="3784236"/>
              <a:ext cx="754052" cy="253916"/>
            </a:xfrm>
            <a:prstGeom prst="rect">
              <a:avLst/>
            </a:prstGeom>
          </p:spPr>
          <p:txBody>
            <a:bodyPr wrap="none">
              <a:spAutoFit/>
            </a:bodyPr>
            <a:lstStyle/>
            <a:p>
              <a:r>
                <a:rPr lang="zh-CN" altLang="en-US" sz="1600" dirty="0">
                  <a:solidFill>
                    <a:schemeClr val="bg1">
                      <a:lumMod val="50000"/>
                    </a:schemeClr>
                  </a:solidFill>
                  <a:ea typeface="微软雅黑" panose="020B0503020204020204" pitchFamily="34" charset="-122"/>
                </a:rPr>
                <a:t>添加文本</a:t>
              </a:r>
            </a:p>
          </p:txBody>
        </p:sp>
      </p:grpSp>
      <p:sp>
        <p:nvSpPr>
          <p:cNvPr id="60" name="TextBox 59"/>
          <p:cNvSpPr txBox="1"/>
          <p:nvPr/>
        </p:nvSpPr>
        <p:spPr>
          <a:xfrm>
            <a:off x="670673" y="3140969"/>
            <a:ext cx="2354575" cy="1200329"/>
          </a:xfrm>
          <a:prstGeom prst="rect">
            <a:avLst/>
          </a:prstGeom>
          <a:noFill/>
        </p:spPr>
        <p:txBody>
          <a:bodyPr wrap="square" rtlCol="0">
            <a:spAutoFit/>
          </a:bodyPr>
          <a:lstStyle/>
          <a:p>
            <a:pPr>
              <a:lnSpc>
                <a:spcPct val="150000"/>
              </a:lnSpc>
            </a:pPr>
            <a:r>
              <a:rPr lang="zh-CN" altLang="en-US" sz="1600" dirty="0">
                <a:solidFill>
                  <a:schemeClr val="bg1">
                    <a:lumMod val="50000"/>
                  </a:schemeClr>
                </a:solidFill>
                <a:ea typeface="微软雅黑" panose="020B0503020204020204" pitchFamily="34" charset="-122"/>
              </a:rPr>
              <a:t>单击此处添加您的文本内容，单击此处添加您的文本内容。</a:t>
            </a:r>
          </a:p>
        </p:txBody>
      </p:sp>
      <p:sp>
        <p:nvSpPr>
          <p:cNvPr id="61" name="TextBox 60"/>
          <p:cNvSpPr txBox="1"/>
          <p:nvPr/>
        </p:nvSpPr>
        <p:spPr>
          <a:xfrm>
            <a:off x="9073918" y="3140969"/>
            <a:ext cx="2592288" cy="1200329"/>
          </a:xfrm>
          <a:prstGeom prst="rect">
            <a:avLst/>
          </a:prstGeom>
          <a:noFill/>
        </p:spPr>
        <p:txBody>
          <a:bodyPr wrap="square" rtlCol="0">
            <a:spAutoFit/>
          </a:bodyPr>
          <a:lstStyle/>
          <a:p>
            <a:pPr>
              <a:lnSpc>
                <a:spcPct val="150000"/>
              </a:lnSpc>
            </a:pPr>
            <a:r>
              <a:rPr lang="zh-CN" altLang="en-US" sz="1600" dirty="0">
                <a:solidFill>
                  <a:schemeClr val="bg1">
                    <a:lumMod val="50000"/>
                  </a:schemeClr>
                </a:solidFill>
                <a:ea typeface="微软雅黑" panose="020B0503020204020204" pitchFamily="34" charset="-122"/>
              </a:rPr>
              <a:t>单击此处添加您的文本内容，单击此处添加您的文本内容。</a:t>
            </a:r>
          </a:p>
        </p:txBody>
      </p:sp>
      <p:cxnSp>
        <p:nvCxnSpPr>
          <p:cNvPr id="62" name="直接连接符 61"/>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64" name="文本框 63"/>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65" name="文本框 64"/>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96035114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right)">
                                      <p:cBhvr>
                                        <p:cTn id="13" dur="500"/>
                                        <p:tgtEl>
                                          <p:spTgt spid="6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65179"/>
            <a:ext cx="4080804" cy="4080804"/>
          </a:xfrm>
          <a:prstGeom prst="rect">
            <a:avLst/>
          </a:prstGeom>
        </p:spPr>
      </p:pic>
      <p:sp>
        <p:nvSpPr>
          <p:cNvPr id="32" name="文本框 31"/>
          <p:cNvSpPr txBox="1"/>
          <p:nvPr/>
        </p:nvSpPr>
        <p:spPr>
          <a:xfrm>
            <a:off x="5070890" y="1628800"/>
            <a:ext cx="2016224" cy="1323439"/>
          </a:xfrm>
          <a:prstGeom prst="rect">
            <a:avLst/>
          </a:prstGeom>
          <a:noFill/>
        </p:spPr>
        <p:txBody>
          <a:bodyPr wrap="square" rtlCol="0">
            <a:spAutoFit/>
          </a:bodyPr>
          <a:lstStyle/>
          <a:p>
            <a:pPr algn="ctr"/>
            <a:r>
              <a:rPr lang="en-US" altLang="zh-CN" sz="8000" b="1" dirty="0" smtClean="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rPr>
              <a:t>04</a:t>
            </a:r>
            <a:endParaRPr lang="zh-CN" altLang="en-US" sz="8000" b="1" dirty="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endParaRPr>
          </a:p>
        </p:txBody>
      </p:sp>
      <p:sp>
        <p:nvSpPr>
          <p:cNvPr id="33" name="文本框 32"/>
          <p:cNvSpPr txBox="1"/>
          <p:nvPr/>
        </p:nvSpPr>
        <p:spPr>
          <a:xfrm>
            <a:off x="2209155" y="3946748"/>
            <a:ext cx="7056784" cy="769441"/>
          </a:xfrm>
          <a:prstGeom prst="rect">
            <a:avLst/>
          </a:prstGeom>
          <a:noFill/>
        </p:spPr>
        <p:txBody>
          <a:bodyPr wrap="square" rtlCol="0">
            <a:spAutoFit/>
          </a:bodyPr>
          <a:lstStyle/>
          <a:p>
            <a:pPr algn="ctr"/>
            <a:r>
              <a:rPr lang="zh-CN" altLang="en-US" sz="4400" b="1" dirty="0" smtClean="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rPr>
              <a:t>添加您的标题</a:t>
            </a:r>
            <a:endParaRPr lang="zh-CN" altLang="en-US" sz="4400" b="1" dirty="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endParaRPr>
          </a:p>
        </p:txBody>
      </p:sp>
      <p:sp>
        <p:nvSpPr>
          <p:cNvPr id="34" name="文本框 33"/>
          <p:cNvSpPr txBox="1"/>
          <p:nvPr/>
        </p:nvSpPr>
        <p:spPr>
          <a:xfrm>
            <a:off x="3127821" y="4925321"/>
            <a:ext cx="5651500" cy="400110"/>
          </a:xfrm>
          <a:prstGeom prst="rect">
            <a:avLst/>
          </a:prstGeom>
          <a:noFill/>
        </p:spPr>
        <p:txBody>
          <a:bodyPr wrap="square" rtlCol="0">
            <a:spAutoFit/>
          </a:bodyPr>
          <a:lstStyle/>
          <a:p>
            <a:pPr algn="ctr"/>
            <a:r>
              <a:rPr lang="en-US" altLang="zh-CN"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More than I can see Beyond imagination</a:t>
            </a:r>
            <a:endParaRPr lang="zh-CN" altLang="en-US"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2991455412"/>
      </p:ext>
    </p:extLst>
  </p:cSld>
  <p:clrMapOvr>
    <a:masterClrMapping/>
  </p:clrMapOvr>
  <mc:AlternateContent xmlns:mc="http://schemas.openxmlformats.org/markup-compatibility/2006">
    <mc:Choice xmlns:p14="http://schemas.microsoft.com/office/powerpoint/2010/main" Requires="p14">
      <p:transition spd="slow" p14:dur="4000" advTm="0">
        <p14:vortex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1000" tmFilter="0, 0; .2, .5; .8, .5; 1, 0"/>
                                        <p:tgtEl>
                                          <p:spTgt spid="32"/>
                                        </p:tgtEl>
                                      </p:cBhvr>
                                    </p:animEffect>
                                    <p:animScale>
                                      <p:cBhvr>
                                        <p:cTn id="15" dur="500" autoRev="1" fill="hold"/>
                                        <p:tgtEl>
                                          <p:spTgt spid="32"/>
                                        </p:tgtEl>
                                      </p:cBhvr>
                                      <p:by x="105000" y="105000"/>
                                    </p:animScale>
                                  </p:childTnLst>
                                </p:cTn>
                              </p:par>
                            </p:childTnLst>
                          </p:cTn>
                        </p:par>
                        <p:par>
                          <p:cTn id="16" fill="hold">
                            <p:stCondLst>
                              <p:cond delay="15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3"/>
                                        </p:tgtEl>
                                        <p:attrNameLst>
                                          <p:attrName>ppt_y</p:attrName>
                                        </p:attrNameLst>
                                      </p:cBhvr>
                                      <p:tavLst>
                                        <p:tav tm="0">
                                          <p:val>
                                            <p:strVal val="#ppt_y"/>
                                          </p:val>
                                        </p:tav>
                                        <p:tav tm="100000">
                                          <p:val>
                                            <p:strVal val="#ppt_y"/>
                                          </p:val>
                                        </p:tav>
                                      </p:tavLst>
                                    </p:anim>
                                    <p:anim calcmode="lin" valueType="num">
                                      <p:cBhvr>
                                        <p:cTn id="21"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3"/>
                                        </p:tgtEl>
                                      </p:cBhvr>
                                    </p:animEffect>
                                  </p:childTnLst>
                                </p:cTn>
                              </p:par>
                            </p:childTnLst>
                          </p:cTn>
                        </p:par>
                        <p:par>
                          <p:cTn id="24" fill="hold">
                            <p:stCondLst>
                              <p:cond delay="2300"/>
                            </p:stCondLst>
                            <p:childTnLst>
                              <p:par>
                                <p:cTn id="25" presetID="26" presetClass="emph" presetSubtype="0" fill="hold" grpId="1" nodeType="afterEffect">
                                  <p:stCondLst>
                                    <p:cond delay="0"/>
                                  </p:stCondLst>
                                  <p:iterate type="lt">
                                    <p:tmPct val="0"/>
                                  </p:iterate>
                                  <p:childTnLst>
                                    <p:animEffect transition="out" filter="fade">
                                      <p:cBhvr>
                                        <p:cTn id="26" dur="1000" tmFilter="0, 0; .2, .5; .8, .5; 1, 0"/>
                                        <p:tgtEl>
                                          <p:spTgt spid="33"/>
                                        </p:tgtEl>
                                      </p:cBhvr>
                                    </p:animEffect>
                                    <p:animScale>
                                      <p:cBhvr>
                                        <p:cTn id="27" dur="500" autoRev="1" fill="hold"/>
                                        <p:tgtEl>
                                          <p:spTgt spid="33"/>
                                        </p:tgtEl>
                                      </p:cBhvr>
                                      <p:by x="105000" y="105000"/>
                                    </p:animScale>
                                  </p:childTnLst>
                                </p:cTn>
                              </p:par>
                            </p:childTnLst>
                          </p:cTn>
                        </p:par>
                        <p:par>
                          <p:cTn id="28" fill="hold">
                            <p:stCondLst>
                              <p:cond delay="3300"/>
                            </p:stCondLst>
                            <p:childTnLst>
                              <p:par>
                                <p:cTn id="29" presetID="37"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672092" y="5802940"/>
            <a:ext cx="9260869" cy="379656"/>
          </a:xfrm>
          <a:prstGeom prst="rect">
            <a:avLst/>
          </a:prstGeom>
          <a:noFill/>
        </p:spPr>
        <p:txBody>
          <a:bodyPr wrap="none" rtlCol="0">
            <a:spAutoFit/>
          </a:bodyPr>
          <a:lstStyle/>
          <a:p>
            <a:pPr algn="ctr"/>
            <a:r>
              <a:rPr lang="zh-CN" altLang="en-US" sz="1867" dirty="0">
                <a:solidFill>
                  <a:schemeClr val="bg1">
                    <a:lumMod val="50000"/>
                  </a:schemeClr>
                </a:solidFill>
                <a:ea typeface="微软雅黑" panose="020B0503020204020204" pitchFamily="34" charset="-122"/>
              </a:rPr>
              <a:t>单击此处添加您的评估内容，单击此处添加您的评估内容，单击此处添加您的评估内容</a:t>
            </a:r>
          </a:p>
        </p:txBody>
      </p:sp>
      <p:sp>
        <p:nvSpPr>
          <p:cNvPr id="4" name="任意多边形 3"/>
          <p:cNvSpPr/>
          <p:nvPr/>
        </p:nvSpPr>
        <p:spPr>
          <a:xfrm>
            <a:off x="4548187" y="2394416"/>
            <a:ext cx="3098800" cy="3050808"/>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US" sz="2133" dirty="0">
              <a:solidFill>
                <a:srgbClr val="FF9100"/>
              </a:solidFill>
              <a:ea typeface="微软雅黑" panose="020B0503020204020204" pitchFamily="34" charset="-122"/>
            </a:endParaRPr>
          </a:p>
        </p:txBody>
      </p:sp>
      <p:sp>
        <p:nvSpPr>
          <p:cNvPr id="5" name="任意多边形 4"/>
          <p:cNvSpPr/>
          <p:nvPr/>
        </p:nvSpPr>
        <p:spPr>
          <a:xfrm>
            <a:off x="7426787" y="2249353"/>
            <a:ext cx="2518901" cy="2479888"/>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US" sz="2133" dirty="0">
              <a:solidFill>
                <a:srgbClr val="FF9100"/>
              </a:solidFill>
              <a:ea typeface="微软雅黑" panose="020B0503020204020204" pitchFamily="34" charset="-122"/>
            </a:endParaRPr>
          </a:p>
        </p:txBody>
      </p:sp>
      <p:sp>
        <p:nvSpPr>
          <p:cNvPr id="6" name="任意多边形 5"/>
          <p:cNvSpPr/>
          <p:nvPr/>
        </p:nvSpPr>
        <p:spPr>
          <a:xfrm>
            <a:off x="9489032" y="1497932"/>
            <a:ext cx="1985152" cy="1954405"/>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US" sz="2133" dirty="0">
              <a:solidFill>
                <a:srgbClr val="FF9100"/>
              </a:solidFill>
              <a:ea typeface="微软雅黑" panose="020B0503020204020204" pitchFamily="34" charset="-122"/>
            </a:endParaRPr>
          </a:p>
        </p:txBody>
      </p:sp>
      <p:sp>
        <p:nvSpPr>
          <p:cNvPr id="7" name="任意多边形 6"/>
          <p:cNvSpPr/>
          <p:nvPr/>
        </p:nvSpPr>
        <p:spPr>
          <a:xfrm flipH="1">
            <a:off x="2249488" y="2231839"/>
            <a:ext cx="2518901" cy="2479888"/>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US" sz="2133" dirty="0">
              <a:solidFill>
                <a:srgbClr val="FF9100"/>
              </a:solidFill>
              <a:ea typeface="微软雅黑" panose="020B0503020204020204" pitchFamily="34" charset="-122"/>
            </a:endParaRPr>
          </a:p>
        </p:txBody>
      </p:sp>
      <p:sp>
        <p:nvSpPr>
          <p:cNvPr id="8" name="任意多边形 7"/>
          <p:cNvSpPr/>
          <p:nvPr/>
        </p:nvSpPr>
        <p:spPr>
          <a:xfrm flipH="1">
            <a:off x="720990" y="1480417"/>
            <a:ext cx="1985152" cy="1954405"/>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US" sz="2133" dirty="0">
              <a:solidFill>
                <a:srgbClr val="FF9100"/>
              </a:solidFill>
              <a:ea typeface="微软雅黑" panose="020B0503020204020204" pitchFamily="34" charset="-122"/>
            </a:endParaRPr>
          </a:p>
        </p:txBody>
      </p:sp>
      <p:grpSp>
        <p:nvGrpSpPr>
          <p:cNvPr id="9" name="组合 8"/>
          <p:cNvGrpSpPr/>
          <p:nvPr/>
        </p:nvGrpSpPr>
        <p:grpSpPr>
          <a:xfrm>
            <a:off x="991639" y="1749903"/>
            <a:ext cx="1397549" cy="1397549"/>
            <a:chOff x="742538" y="1312426"/>
            <a:chExt cx="1048162" cy="1048162"/>
          </a:xfrm>
        </p:grpSpPr>
        <p:sp>
          <p:nvSpPr>
            <p:cNvPr id="10" name="同心圆 9"/>
            <p:cNvSpPr/>
            <p:nvPr/>
          </p:nvSpPr>
          <p:spPr>
            <a:xfrm>
              <a:off x="742538" y="1312426"/>
              <a:ext cx="1048162" cy="1048162"/>
            </a:xfrm>
            <a:prstGeom prst="donut">
              <a:avLst>
                <a:gd name="adj" fmla="val 14990"/>
              </a:avLst>
            </a:prstGeom>
            <a:gradFill flip="none" rotWithShape="1">
              <a:gsLst>
                <a:gs pos="36000">
                  <a:schemeClr val="bg1">
                    <a:lumMod val="95000"/>
                  </a:schemeClr>
                </a:gs>
                <a:gs pos="100000">
                  <a:schemeClr val="bg1">
                    <a:lumMod val="75000"/>
                  </a:schemeClr>
                </a:gs>
              </a:gsLst>
              <a:lin ang="18900000" scaled="1"/>
              <a:tileRect/>
            </a:gradFill>
            <a:ln w="28575">
              <a:noFill/>
            </a:ln>
            <a:effectLst>
              <a:outerShdw blurRad="177800" dist="1270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sp>
          <p:nvSpPr>
            <p:cNvPr id="11" name="矩形 10"/>
            <p:cNvSpPr/>
            <p:nvPr/>
          </p:nvSpPr>
          <p:spPr>
            <a:xfrm>
              <a:off x="899305" y="1682321"/>
              <a:ext cx="754052" cy="253916"/>
            </a:xfrm>
            <a:prstGeom prst="rect">
              <a:avLst/>
            </a:prstGeom>
          </p:spPr>
          <p:txBody>
            <a:bodyPr wrap="none">
              <a:spAutoFit/>
            </a:bodyPr>
            <a:lstStyle/>
            <a:p>
              <a:pPr algn="ctr"/>
              <a:r>
                <a:rPr lang="zh-CN" altLang="en-US" sz="1600" dirty="0">
                  <a:solidFill>
                    <a:schemeClr val="bg1"/>
                  </a:solidFill>
                  <a:ea typeface="微软雅黑" panose="020B0503020204020204" pitchFamily="34" charset="-122"/>
                </a:rPr>
                <a:t>添加标题</a:t>
              </a:r>
            </a:p>
          </p:txBody>
        </p:sp>
      </p:grpSp>
      <p:grpSp>
        <p:nvGrpSpPr>
          <p:cNvPr id="12" name="组合 11"/>
          <p:cNvGrpSpPr/>
          <p:nvPr/>
        </p:nvGrpSpPr>
        <p:grpSpPr>
          <a:xfrm>
            <a:off x="2639291" y="2610197"/>
            <a:ext cx="1741256" cy="1741256"/>
            <a:chOff x="1978278" y="1957648"/>
            <a:chExt cx="1305942" cy="1305942"/>
          </a:xfrm>
        </p:grpSpPr>
        <p:sp>
          <p:nvSpPr>
            <p:cNvPr id="13" name="同心圆 12"/>
            <p:cNvSpPr/>
            <p:nvPr/>
          </p:nvSpPr>
          <p:spPr>
            <a:xfrm>
              <a:off x="1978278" y="1957648"/>
              <a:ext cx="1305942" cy="1305942"/>
            </a:xfrm>
            <a:prstGeom prst="donut">
              <a:avLst>
                <a:gd name="adj" fmla="val 13240"/>
              </a:avLst>
            </a:prstGeom>
            <a:gradFill flip="none" rotWithShape="1">
              <a:gsLst>
                <a:gs pos="36000">
                  <a:schemeClr val="bg1">
                    <a:lumMod val="95000"/>
                  </a:schemeClr>
                </a:gs>
                <a:gs pos="100000">
                  <a:schemeClr val="bg1">
                    <a:lumMod val="75000"/>
                  </a:schemeClr>
                </a:gs>
              </a:gsLst>
              <a:lin ang="18900000" scaled="1"/>
              <a:tileRect/>
            </a:gradFill>
            <a:ln w="28575">
              <a:noFill/>
            </a:ln>
            <a:effectLst>
              <a:outerShdw blurRad="177800" dist="1270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sp>
          <p:nvSpPr>
            <p:cNvPr id="14" name="矩形 13"/>
            <p:cNvSpPr/>
            <p:nvPr/>
          </p:nvSpPr>
          <p:spPr>
            <a:xfrm>
              <a:off x="2203727" y="2488113"/>
              <a:ext cx="855042" cy="284742"/>
            </a:xfrm>
            <a:prstGeom prst="rect">
              <a:avLst/>
            </a:prstGeom>
          </p:spPr>
          <p:txBody>
            <a:bodyPr wrap="none">
              <a:spAutoFit/>
            </a:bodyPr>
            <a:lstStyle/>
            <a:p>
              <a:pPr algn="ctr"/>
              <a:r>
                <a:rPr lang="zh-CN" altLang="en-US" sz="1867" dirty="0">
                  <a:solidFill>
                    <a:schemeClr val="bg1"/>
                  </a:solidFill>
                  <a:ea typeface="微软雅黑" panose="020B0503020204020204" pitchFamily="34" charset="-122"/>
                </a:rPr>
                <a:t>添加标题</a:t>
              </a:r>
            </a:p>
          </p:txBody>
        </p:sp>
      </p:grpSp>
      <p:grpSp>
        <p:nvGrpSpPr>
          <p:cNvPr id="15" name="组合 14"/>
          <p:cNvGrpSpPr/>
          <p:nvPr/>
        </p:nvGrpSpPr>
        <p:grpSpPr>
          <a:xfrm>
            <a:off x="5028369" y="2851812"/>
            <a:ext cx="2136019" cy="2136019"/>
            <a:chOff x="3770086" y="2138858"/>
            <a:chExt cx="1602014" cy="1602014"/>
          </a:xfrm>
        </p:grpSpPr>
        <p:sp>
          <p:nvSpPr>
            <p:cNvPr id="16" name="同心圆 15"/>
            <p:cNvSpPr/>
            <p:nvPr/>
          </p:nvSpPr>
          <p:spPr>
            <a:xfrm>
              <a:off x="3770086" y="2138858"/>
              <a:ext cx="1602014" cy="1602014"/>
            </a:xfrm>
            <a:prstGeom prst="donut">
              <a:avLst>
                <a:gd name="adj" fmla="val 13087"/>
              </a:avLst>
            </a:prstGeom>
            <a:gradFill flip="none" rotWithShape="1">
              <a:gsLst>
                <a:gs pos="36000">
                  <a:schemeClr val="bg1">
                    <a:lumMod val="95000"/>
                  </a:schemeClr>
                </a:gs>
                <a:gs pos="100000">
                  <a:schemeClr val="bg1">
                    <a:lumMod val="75000"/>
                  </a:schemeClr>
                </a:gs>
              </a:gsLst>
              <a:lin ang="18900000" scaled="1"/>
              <a:tileRect/>
            </a:gradFill>
            <a:ln w="28575">
              <a:noFill/>
            </a:ln>
            <a:effectLst>
              <a:outerShdw blurRad="177800" dist="1270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sp>
          <p:nvSpPr>
            <p:cNvPr id="17" name="矩形 16"/>
            <p:cNvSpPr/>
            <p:nvPr/>
          </p:nvSpPr>
          <p:spPr>
            <a:xfrm>
              <a:off x="4091579" y="2801365"/>
              <a:ext cx="960840" cy="315423"/>
            </a:xfrm>
            <a:prstGeom prst="rect">
              <a:avLst/>
            </a:prstGeom>
          </p:spPr>
          <p:txBody>
            <a:bodyPr wrap="none">
              <a:spAutoFit/>
            </a:bodyPr>
            <a:lstStyle/>
            <a:p>
              <a:pPr algn="ctr"/>
              <a:r>
                <a:rPr lang="zh-CN" altLang="en-US" sz="2133">
                  <a:solidFill>
                    <a:schemeClr val="bg1"/>
                  </a:solidFill>
                  <a:ea typeface="微软雅黑" panose="020B0503020204020204" pitchFamily="34" charset="-122"/>
                </a:rPr>
                <a:t>添加标题</a:t>
              </a:r>
              <a:endParaRPr lang="zh-CN" altLang="en-US" sz="2133" dirty="0">
                <a:solidFill>
                  <a:schemeClr val="bg1"/>
                </a:solidFill>
                <a:ea typeface="微软雅黑" panose="020B0503020204020204" pitchFamily="34" charset="-122"/>
              </a:endParaRPr>
            </a:p>
          </p:txBody>
        </p:sp>
      </p:grpSp>
      <p:grpSp>
        <p:nvGrpSpPr>
          <p:cNvPr id="18" name="组合 17"/>
          <p:cNvGrpSpPr/>
          <p:nvPr/>
        </p:nvGrpSpPr>
        <p:grpSpPr>
          <a:xfrm>
            <a:off x="7814624" y="2631523"/>
            <a:ext cx="1741256" cy="1741256"/>
            <a:chOff x="5859778" y="1973642"/>
            <a:chExt cx="1305942" cy="1305942"/>
          </a:xfrm>
        </p:grpSpPr>
        <p:sp>
          <p:nvSpPr>
            <p:cNvPr id="19" name="同心圆 18"/>
            <p:cNvSpPr/>
            <p:nvPr/>
          </p:nvSpPr>
          <p:spPr>
            <a:xfrm>
              <a:off x="5859778" y="1973642"/>
              <a:ext cx="1305942" cy="1305942"/>
            </a:xfrm>
            <a:prstGeom prst="donut">
              <a:avLst>
                <a:gd name="adj" fmla="val 13240"/>
              </a:avLst>
            </a:prstGeom>
            <a:gradFill flip="none" rotWithShape="1">
              <a:gsLst>
                <a:gs pos="36000">
                  <a:schemeClr val="bg1">
                    <a:lumMod val="95000"/>
                  </a:schemeClr>
                </a:gs>
                <a:gs pos="100000">
                  <a:schemeClr val="bg1">
                    <a:lumMod val="75000"/>
                  </a:schemeClr>
                </a:gs>
              </a:gsLst>
              <a:lin ang="18900000" scaled="1"/>
              <a:tileRect/>
            </a:gradFill>
            <a:ln w="28575">
              <a:noFill/>
            </a:ln>
            <a:effectLst>
              <a:outerShdw blurRad="177800" dist="1270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sp>
          <p:nvSpPr>
            <p:cNvPr id="20" name="矩形 19"/>
            <p:cNvSpPr/>
            <p:nvPr/>
          </p:nvSpPr>
          <p:spPr>
            <a:xfrm>
              <a:off x="6085227" y="2488113"/>
              <a:ext cx="855042" cy="284742"/>
            </a:xfrm>
            <a:prstGeom prst="rect">
              <a:avLst/>
            </a:prstGeom>
          </p:spPr>
          <p:txBody>
            <a:bodyPr wrap="none">
              <a:spAutoFit/>
            </a:bodyPr>
            <a:lstStyle/>
            <a:p>
              <a:pPr algn="ctr"/>
              <a:r>
                <a:rPr lang="zh-CN" altLang="en-US" sz="1867" dirty="0">
                  <a:solidFill>
                    <a:schemeClr val="bg1"/>
                  </a:solidFill>
                  <a:ea typeface="微软雅黑" panose="020B0503020204020204" pitchFamily="34" charset="-122"/>
                </a:rPr>
                <a:t>添加标题</a:t>
              </a:r>
            </a:p>
          </p:txBody>
        </p:sp>
      </p:grpSp>
      <p:grpSp>
        <p:nvGrpSpPr>
          <p:cNvPr id="21" name="组合 20"/>
          <p:cNvGrpSpPr/>
          <p:nvPr/>
        </p:nvGrpSpPr>
        <p:grpSpPr>
          <a:xfrm>
            <a:off x="9775507" y="1778093"/>
            <a:ext cx="1409800" cy="1409800"/>
            <a:chOff x="7330440" y="1333570"/>
            <a:chExt cx="1057350" cy="1057350"/>
          </a:xfrm>
        </p:grpSpPr>
        <p:sp>
          <p:nvSpPr>
            <p:cNvPr id="22" name="同心圆 21"/>
            <p:cNvSpPr/>
            <p:nvPr/>
          </p:nvSpPr>
          <p:spPr>
            <a:xfrm>
              <a:off x="7330440" y="1333570"/>
              <a:ext cx="1057350" cy="1057350"/>
            </a:xfrm>
            <a:prstGeom prst="donut">
              <a:avLst>
                <a:gd name="adj" fmla="val 13240"/>
              </a:avLst>
            </a:prstGeom>
            <a:gradFill flip="none" rotWithShape="1">
              <a:gsLst>
                <a:gs pos="36000">
                  <a:schemeClr val="bg1">
                    <a:lumMod val="95000"/>
                  </a:schemeClr>
                </a:gs>
                <a:gs pos="100000">
                  <a:schemeClr val="bg1">
                    <a:lumMod val="75000"/>
                  </a:schemeClr>
                </a:gs>
              </a:gsLst>
              <a:lin ang="18900000" scaled="1"/>
              <a:tileRect/>
            </a:gradFill>
            <a:ln w="28575">
              <a:noFill/>
            </a:ln>
            <a:effectLst>
              <a:outerShdw blurRad="177800" dist="1270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67">
                <a:ea typeface="微软雅黑" panose="020B0503020204020204" pitchFamily="34" charset="-122"/>
              </a:endParaRPr>
            </a:p>
          </p:txBody>
        </p:sp>
        <p:sp>
          <p:nvSpPr>
            <p:cNvPr id="23" name="矩形 22"/>
            <p:cNvSpPr/>
            <p:nvPr/>
          </p:nvSpPr>
          <p:spPr>
            <a:xfrm>
              <a:off x="7483038" y="1723745"/>
              <a:ext cx="754052" cy="253916"/>
            </a:xfrm>
            <a:prstGeom prst="rect">
              <a:avLst/>
            </a:prstGeom>
          </p:spPr>
          <p:txBody>
            <a:bodyPr wrap="none">
              <a:spAutoFit/>
            </a:bodyPr>
            <a:lstStyle/>
            <a:p>
              <a:pPr algn="ctr"/>
              <a:r>
                <a:rPr lang="zh-CN" altLang="en-US" sz="1600" dirty="0">
                  <a:solidFill>
                    <a:schemeClr val="bg1"/>
                  </a:solidFill>
                  <a:ea typeface="微软雅黑" panose="020B0503020204020204" pitchFamily="34" charset="-122"/>
                </a:rPr>
                <a:t>添加标题</a:t>
              </a:r>
            </a:p>
          </p:txBody>
        </p:sp>
      </p:grpSp>
      <p:cxnSp>
        <p:nvCxnSpPr>
          <p:cNvPr id="24" name="直接连接符 23"/>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26" name="文本框 25"/>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27" name="文本框 26"/>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279161149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30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par>
                                <p:cTn id="30" presetID="53" presetClass="entr" presetSubtype="16" fill="hold"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grpId="0" nodeType="withEffect">
                                  <p:stCondLst>
                                    <p:cond delay="70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par>
                                <p:cTn id="40" presetID="53" presetClass="entr" presetSubtype="16" fill="hold" nodeType="withEffect">
                                  <p:stCondLst>
                                    <p:cond delay="7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100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53" presetClass="entr" presetSubtype="16" fill="hold" nodeType="withEffect">
                                  <p:stCondLst>
                                    <p:cond delay="100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childTnLst>
                          </p:cTn>
                        </p:par>
                        <p:par>
                          <p:cTn id="55" fill="hold">
                            <p:stCondLst>
                              <p:cond delay="1500"/>
                            </p:stCondLst>
                            <p:childTnLst>
                              <p:par>
                                <p:cTn id="56" presetID="8" presetClass="emph" presetSubtype="0" fill="hold" grpId="1" nodeType="afterEffect">
                                  <p:stCondLst>
                                    <p:cond delay="0"/>
                                  </p:stCondLst>
                                  <p:childTnLst>
                                    <p:animRot by="21600000">
                                      <p:cBhvr>
                                        <p:cTn id="57" dur="2000" fill="hold"/>
                                        <p:tgtEl>
                                          <p:spTgt spid="8"/>
                                        </p:tgtEl>
                                        <p:attrNameLst>
                                          <p:attrName>r</p:attrName>
                                        </p:attrNameLst>
                                      </p:cBhvr>
                                    </p:animRot>
                                  </p:childTnLst>
                                </p:cTn>
                              </p:par>
                              <p:par>
                                <p:cTn id="58" presetID="8" presetClass="emph" presetSubtype="0" fill="hold" grpId="1" nodeType="withEffect">
                                  <p:stCondLst>
                                    <p:cond delay="0"/>
                                  </p:stCondLst>
                                  <p:childTnLst>
                                    <p:animRot by="-21600000">
                                      <p:cBhvr>
                                        <p:cTn id="59" dur="2000" fill="hold"/>
                                        <p:tgtEl>
                                          <p:spTgt spid="7"/>
                                        </p:tgtEl>
                                        <p:attrNameLst>
                                          <p:attrName>r</p:attrName>
                                        </p:attrNameLst>
                                      </p:cBhvr>
                                    </p:animRot>
                                  </p:childTnLst>
                                </p:cTn>
                              </p:par>
                              <p:par>
                                <p:cTn id="60" presetID="8" presetClass="emph" presetSubtype="0" fill="hold" grpId="1" nodeType="withEffect">
                                  <p:stCondLst>
                                    <p:cond delay="0"/>
                                  </p:stCondLst>
                                  <p:childTnLst>
                                    <p:animRot by="21600000">
                                      <p:cBhvr>
                                        <p:cTn id="61" dur="2000" fill="hold"/>
                                        <p:tgtEl>
                                          <p:spTgt spid="4"/>
                                        </p:tgtEl>
                                        <p:attrNameLst>
                                          <p:attrName>r</p:attrName>
                                        </p:attrNameLst>
                                      </p:cBhvr>
                                    </p:animRot>
                                  </p:childTnLst>
                                </p:cTn>
                              </p:par>
                              <p:par>
                                <p:cTn id="62" presetID="8" presetClass="emph" presetSubtype="0" fill="hold" grpId="1" nodeType="withEffect">
                                  <p:stCondLst>
                                    <p:cond delay="0"/>
                                  </p:stCondLst>
                                  <p:childTnLst>
                                    <p:animRot by="-21600000">
                                      <p:cBhvr>
                                        <p:cTn id="63" dur="2000" fill="hold"/>
                                        <p:tgtEl>
                                          <p:spTgt spid="5"/>
                                        </p:tgtEl>
                                        <p:attrNameLst>
                                          <p:attrName>r</p:attrName>
                                        </p:attrNameLst>
                                      </p:cBhvr>
                                    </p:animRot>
                                  </p:childTnLst>
                                </p:cTn>
                              </p:par>
                              <p:par>
                                <p:cTn id="64" presetID="8" presetClass="emph" presetSubtype="0" fill="hold" grpId="1" nodeType="withEffect">
                                  <p:stCondLst>
                                    <p:cond delay="0"/>
                                  </p:stCondLst>
                                  <p:childTnLst>
                                    <p:animRot by="21600000">
                                      <p:cBhvr>
                                        <p:cTn id="65" dur="2000" fill="hold"/>
                                        <p:tgtEl>
                                          <p:spTgt spid="6"/>
                                        </p:tgtEl>
                                        <p:attrNameLst>
                                          <p:attrName>r</p:attrName>
                                        </p:attrNameLst>
                                      </p:cBhvr>
                                    </p:animRot>
                                  </p:childTnLst>
                                </p:cTn>
                              </p:par>
                              <p:par>
                                <p:cTn id="66" presetID="22" presetClass="entr" presetSubtype="1" fill="hold" grpId="0" nodeType="withEffect">
                                  <p:stCondLst>
                                    <p:cond delay="400"/>
                                  </p:stCondLst>
                                  <p:childTnLst>
                                    <p:set>
                                      <p:cBhvr>
                                        <p:cTn id="67" dur="1" fill="hold">
                                          <p:stCondLst>
                                            <p:cond delay="0"/>
                                          </p:stCondLst>
                                        </p:cTn>
                                        <p:tgtEl>
                                          <p:spTgt spid="3"/>
                                        </p:tgtEl>
                                        <p:attrNameLst>
                                          <p:attrName>style.visibility</p:attrName>
                                        </p:attrNameLst>
                                      </p:cBhvr>
                                      <p:to>
                                        <p:strVal val="visible"/>
                                      </p:to>
                                    </p:set>
                                    <p:animEffect transition="in" filter="wipe(up)">
                                      <p:cBhvr>
                                        <p:cTn id="6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4" grpId="1" animBg="1"/>
      <p:bldP spid="5" grpId="0" animBg="1"/>
      <p:bldP spid="5" grpId="1" animBg="1"/>
      <p:bldP spid="6" grpId="0" animBg="1"/>
      <p:bldP spid="6" grpId="1" animBg="1"/>
      <p:bldP spid="7" grpId="0" animBg="1"/>
      <p:bldP spid="7" grpId="1" animBg="1"/>
      <p:bldP spid="8" grpId="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0" name="组合 9"/>
          <p:cNvGrpSpPr/>
          <p:nvPr/>
        </p:nvGrpSpPr>
        <p:grpSpPr>
          <a:xfrm>
            <a:off x="4394323" y="1892831"/>
            <a:ext cx="3477019" cy="3478949"/>
            <a:chOff x="3478460" y="1651418"/>
            <a:chExt cx="2546221" cy="2547637"/>
          </a:xfrm>
        </p:grpSpPr>
        <p:sp>
          <p:nvSpPr>
            <p:cNvPr id="57" name="任意多边形 56"/>
            <p:cNvSpPr/>
            <p:nvPr/>
          </p:nvSpPr>
          <p:spPr>
            <a:xfrm>
              <a:off x="4750862" y="1651418"/>
              <a:ext cx="1273819" cy="1273819"/>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ea typeface="微软雅黑" panose="020B0503020204020204" pitchFamily="34" charset="-122"/>
              </a:endParaRPr>
            </a:p>
          </p:txBody>
        </p:sp>
        <p:sp>
          <p:nvSpPr>
            <p:cNvPr id="59" name="任意多边形 58"/>
            <p:cNvSpPr/>
            <p:nvPr/>
          </p:nvSpPr>
          <p:spPr>
            <a:xfrm>
              <a:off x="4750862" y="2925237"/>
              <a:ext cx="1273819" cy="1273818"/>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ea typeface="微软雅黑" panose="020B0503020204020204" pitchFamily="34" charset="-122"/>
              </a:endParaRPr>
            </a:p>
          </p:txBody>
        </p:sp>
        <p:sp>
          <p:nvSpPr>
            <p:cNvPr id="60" name="任意多边形 59"/>
            <p:cNvSpPr/>
            <p:nvPr/>
          </p:nvSpPr>
          <p:spPr>
            <a:xfrm>
              <a:off x="3478460" y="1658281"/>
              <a:ext cx="1272402" cy="1273819"/>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ea typeface="微软雅黑" panose="020B0503020204020204" pitchFamily="34" charset="-122"/>
              </a:endParaRPr>
            </a:p>
          </p:txBody>
        </p:sp>
        <p:sp>
          <p:nvSpPr>
            <p:cNvPr id="61" name="任意多边形 60"/>
            <p:cNvSpPr/>
            <p:nvPr/>
          </p:nvSpPr>
          <p:spPr>
            <a:xfrm>
              <a:off x="3478460" y="2925237"/>
              <a:ext cx="1272402" cy="1273818"/>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dirty="0">
                <a:ea typeface="微软雅黑" panose="020B0503020204020204" pitchFamily="34" charset="-122"/>
              </a:endParaRPr>
            </a:p>
          </p:txBody>
        </p:sp>
      </p:grpSp>
      <p:sp>
        <p:nvSpPr>
          <p:cNvPr id="53" name="文本框 41"/>
          <p:cNvSpPr txBox="1"/>
          <p:nvPr/>
        </p:nvSpPr>
        <p:spPr>
          <a:xfrm>
            <a:off x="913011" y="1955355"/>
            <a:ext cx="3215216" cy="1385379"/>
          </a:xfrm>
          <a:prstGeom prst="rect">
            <a:avLst/>
          </a:prstGeom>
          <a:noFill/>
        </p:spPr>
        <p:txBody>
          <a:bodyPr>
            <a:spAutoFit/>
          </a:bodyPr>
          <a:lstStyle/>
          <a:p>
            <a:pPr>
              <a:lnSpc>
                <a:spcPct val="150000"/>
              </a:lnSpc>
              <a:defRPr/>
            </a:pPr>
            <a:r>
              <a:rPr lang="zh-CN" altLang="en-US" sz="1867" dirty="0">
                <a:solidFill>
                  <a:schemeClr val="bg1">
                    <a:lumMod val="50000"/>
                  </a:schemeClr>
                </a:solidFill>
                <a:latin typeface="微软雅黑" panose="020B0503020204020204" pitchFamily="34" charset="-122"/>
                <a:ea typeface="微软雅黑" panose="020B0503020204020204" pitchFamily="34" charset="-122"/>
              </a:rPr>
              <a:t>单击此处添加您的文本内容，单击此处添加您的文本内容。</a:t>
            </a:r>
          </a:p>
        </p:txBody>
      </p:sp>
      <p:sp>
        <p:nvSpPr>
          <p:cNvPr id="54" name="文本框 42"/>
          <p:cNvSpPr txBox="1"/>
          <p:nvPr/>
        </p:nvSpPr>
        <p:spPr>
          <a:xfrm>
            <a:off x="913011" y="4217107"/>
            <a:ext cx="3215216" cy="1385379"/>
          </a:xfrm>
          <a:prstGeom prst="rect">
            <a:avLst/>
          </a:prstGeom>
          <a:noFill/>
        </p:spPr>
        <p:txBody>
          <a:bodyPr>
            <a:spAutoFit/>
          </a:bodyPr>
          <a:lstStyle>
            <a:defPPr>
              <a:defRPr lang="zh-CN"/>
            </a:defPPr>
            <a:lvl1pPr>
              <a:lnSpc>
                <a:spcPct val="150000"/>
              </a:lnSpc>
              <a:defRPr sz="1400">
                <a:solidFill>
                  <a:schemeClr val="bg1">
                    <a:lumMod val="50000"/>
                  </a:schemeClr>
                </a:solidFill>
                <a:latin typeface="+mn-ea"/>
              </a:defRPr>
            </a:lvl1pPr>
          </a:lstStyle>
          <a:p>
            <a:r>
              <a:rPr lang="zh-CN" altLang="en-US" sz="1867" dirty="0">
                <a:ea typeface="微软雅黑" panose="020B0503020204020204" pitchFamily="34" charset="-122"/>
              </a:rPr>
              <a:t>单击此处添加您的文本内容，单击此处添加您的文本内容。</a:t>
            </a:r>
          </a:p>
        </p:txBody>
      </p:sp>
      <p:sp>
        <p:nvSpPr>
          <p:cNvPr id="55" name="文本框 43"/>
          <p:cNvSpPr txBox="1"/>
          <p:nvPr/>
        </p:nvSpPr>
        <p:spPr>
          <a:xfrm>
            <a:off x="8166829" y="1955355"/>
            <a:ext cx="3215217" cy="1385379"/>
          </a:xfrm>
          <a:prstGeom prst="rect">
            <a:avLst/>
          </a:prstGeom>
          <a:noFill/>
        </p:spPr>
        <p:txBody>
          <a:bodyPr>
            <a:spAutoFit/>
          </a:bodyPr>
          <a:lstStyle>
            <a:defPPr>
              <a:defRPr lang="zh-CN"/>
            </a:defPPr>
            <a:lvl1pPr>
              <a:lnSpc>
                <a:spcPct val="150000"/>
              </a:lnSpc>
              <a:defRPr sz="1400">
                <a:solidFill>
                  <a:schemeClr val="bg1">
                    <a:lumMod val="50000"/>
                  </a:schemeClr>
                </a:solidFill>
                <a:latin typeface="+mn-ea"/>
              </a:defRPr>
            </a:lvl1pPr>
          </a:lstStyle>
          <a:p>
            <a:r>
              <a:rPr lang="zh-CN" altLang="en-US" sz="1867" dirty="0">
                <a:ea typeface="微软雅黑" panose="020B0503020204020204" pitchFamily="34" charset="-122"/>
              </a:rPr>
              <a:t>单击此处添加您的文本内容，单击此处添加您的文本内容。</a:t>
            </a:r>
          </a:p>
        </p:txBody>
      </p:sp>
      <p:sp>
        <p:nvSpPr>
          <p:cNvPr id="56" name="文本框 44"/>
          <p:cNvSpPr txBox="1"/>
          <p:nvPr/>
        </p:nvSpPr>
        <p:spPr>
          <a:xfrm>
            <a:off x="8166829" y="4270851"/>
            <a:ext cx="3215217" cy="1385379"/>
          </a:xfrm>
          <a:prstGeom prst="rect">
            <a:avLst/>
          </a:prstGeom>
          <a:noFill/>
        </p:spPr>
        <p:txBody>
          <a:bodyPr>
            <a:spAutoFit/>
          </a:bodyPr>
          <a:lstStyle>
            <a:defPPr>
              <a:defRPr lang="zh-CN"/>
            </a:defPPr>
            <a:lvl1pPr>
              <a:lnSpc>
                <a:spcPct val="150000"/>
              </a:lnSpc>
              <a:defRPr sz="1400">
                <a:solidFill>
                  <a:schemeClr val="bg1">
                    <a:lumMod val="50000"/>
                  </a:schemeClr>
                </a:solidFill>
                <a:latin typeface="+mn-ea"/>
              </a:defRPr>
            </a:lvl1pPr>
          </a:lstStyle>
          <a:p>
            <a:r>
              <a:rPr lang="zh-CN" altLang="en-US" sz="1867" dirty="0">
                <a:ea typeface="微软雅黑" panose="020B0503020204020204" pitchFamily="34" charset="-122"/>
              </a:rPr>
              <a:t>单击此处添加您的文本内容，单击此处添加您的文本内容。</a:t>
            </a:r>
          </a:p>
        </p:txBody>
      </p:sp>
      <p:sp>
        <p:nvSpPr>
          <p:cNvPr id="50" name="任意多边形 49"/>
          <p:cNvSpPr/>
          <p:nvPr/>
        </p:nvSpPr>
        <p:spPr>
          <a:xfrm>
            <a:off x="6219568" y="1995887"/>
            <a:ext cx="1558848" cy="1558845"/>
          </a:xfrm>
          <a:custGeom>
            <a:avLst/>
            <a:gdLst>
              <a:gd name="connsiteX0" fmla="*/ 713459 w 1426918"/>
              <a:gd name="connsiteY0" fmla="*/ 0 h 1426918"/>
              <a:gd name="connsiteX1" fmla="*/ 1426918 w 1426918"/>
              <a:gd name="connsiteY1" fmla="*/ 713459 h 1426918"/>
              <a:gd name="connsiteX2" fmla="*/ 1426917 w 1426918"/>
              <a:gd name="connsiteY2" fmla="*/ 713459 h 1426918"/>
              <a:gd name="connsiteX3" fmla="*/ 713458 w 1426918"/>
              <a:gd name="connsiteY3" fmla="*/ 1426918 h 1426918"/>
              <a:gd name="connsiteX4" fmla="*/ 0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cubicBezTo>
                  <a:pt x="1107492" y="0"/>
                  <a:pt x="1426918" y="319426"/>
                  <a:pt x="1426918" y="713459"/>
                </a:cubicBezTo>
                <a:lnTo>
                  <a:pt x="1426917" y="713459"/>
                </a:lnTo>
                <a:cubicBezTo>
                  <a:pt x="1426917" y="1107492"/>
                  <a:pt x="1107491" y="1426918"/>
                  <a:pt x="713458" y="1426918"/>
                </a:cubicBezTo>
                <a:lnTo>
                  <a:pt x="0" y="1426918"/>
                </a:lnTo>
                <a:lnTo>
                  <a:pt x="0" y="713459"/>
                </a:lnTo>
                <a:cubicBezTo>
                  <a:pt x="0" y="319426"/>
                  <a:pt x="319426" y="0"/>
                  <a:pt x="713459" y="0"/>
                </a:cubicBezTo>
                <a:close/>
              </a:path>
            </a:pathLst>
          </a:custGeom>
          <a:gradFill flip="none" rotWithShape="1">
            <a:gsLst>
              <a:gs pos="36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867" dirty="0">
                <a:solidFill>
                  <a:schemeClr val="tx2">
                    <a:lumMod val="65000"/>
                    <a:lumOff val="35000"/>
                  </a:schemeClr>
                </a:solidFill>
                <a:ea typeface="微软雅黑" panose="020B0503020204020204" pitchFamily="34" charset="-122"/>
              </a:rPr>
              <a:t>W</a:t>
            </a:r>
            <a:endParaRPr lang="zh-CN" altLang="en-US" sz="5867" dirty="0">
              <a:solidFill>
                <a:schemeClr val="tx2">
                  <a:lumMod val="65000"/>
                  <a:lumOff val="35000"/>
                </a:schemeClr>
              </a:solidFill>
              <a:ea typeface="微软雅黑" panose="020B0503020204020204" pitchFamily="34" charset="-122"/>
            </a:endParaRPr>
          </a:p>
        </p:txBody>
      </p:sp>
      <p:sp>
        <p:nvSpPr>
          <p:cNvPr id="52" name="任意多边形 51"/>
          <p:cNvSpPr/>
          <p:nvPr/>
        </p:nvSpPr>
        <p:spPr>
          <a:xfrm>
            <a:off x="6219568" y="3694312"/>
            <a:ext cx="1558848" cy="1558845"/>
          </a:xfrm>
          <a:custGeom>
            <a:avLst/>
            <a:gdLst>
              <a:gd name="connsiteX0" fmla="*/ 0 w 1426918"/>
              <a:gd name="connsiteY0" fmla="*/ 0 h 1426918"/>
              <a:gd name="connsiteX1" fmla="*/ 713459 w 1426918"/>
              <a:gd name="connsiteY1" fmla="*/ 0 h 1426918"/>
              <a:gd name="connsiteX2" fmla="*/ 1426918 w 1426918"/>
              <a:gd name="connsiteY2" fmla="*/ 713459 h 1426918"/>
              <a:gd name="connsiteX3" fmla="*/ 713459 w 1426918"/>
              <a:gd name="connsiteY3" fmla="*/ 1426918 h 1426918"/>
              <a:gd name="connsiteX4" fmla="*/ 713459 w 1426918"/>
              <a:gd name="connsiteY4" fmla="*/ 1426917 h 1426918"/>
              <a:gd name="connsiteX5" fmla="*/ 0 w 1426918"/>
              <a:gd name="connsiteY5" fmla="*/ 713458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6918" h="1426918">
                <a:moveTo>
                  <a:pt x="0" y="0"/>
                </a:moveTo>
                <a:lnTo>
                  <a:pt x="713459" y="0"/>
                </a:lnTo>
                <a:cubicBezTo>
                  <a:pt x="1107492" y="0"/>
                  <a:pt x="1426918" y="319426"/>
                  <a:pt x="1426918" y="713459"/>
                </a:cubicBezTo>
                <a:cubicBezTo>
                  <a:pt x="1426918" y="1107492"/>
                  <a:pt x="1107492" y="1426918"/>
                  <a:pt x="713459" y="1426918"/>
                </a:cubicBezTo>
                <a:lnTo>
                  <a:pt x="713459" y="1426917"/>
                </a:lnTo>
                <a:cubicBezTo>
                  <a:pt x="319426" y="1426917"/>
                  <a:pt x="0" y="1107491"/>
                  <a:pt x="0" y="713458"/>
                </a:cubicBezTo>
                <a:close/>
              </a:path>
            </a:pathLst>
          </a:custGeom>
          <a:gradFill flip="none" rotWithShape="1">
            <a:gsLst>
              <a:gs pos="36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867" dirty="0">
                <a:solidFill>
                  <a:schemeClr val="tx2">
                    <a:lumMod val="65000"/>
                    <a:lumOff val="35000"/>
                  </a:schemeClr>
                </a:solidFill>
                <a:ea typeface="微软雅黑" panose="020B0503020204020204" pitchFamily="34" charset="-122"/>
              </a:rPr>
              <a:t>T</a:t>
            </a:r>
            <a:endParaRPr lang="zh-CN" altLang="en-US" sz="5867" dirty="0">
              <a:solidFill>
                <a:schemeClr val="tx2">
                  <a:lumMod val="65000"/>
                  <a:lumOff val="35000"/>
                </a:schemeClr>
              </a:solidFill>
              <a:ea typeface="微软雅黑" panose="020B0503020204020204" pitchFamily="34" charset="-122"/>
            </a:endParaRPr>
          </a:p>
        </p:txBody>
      </p:sp>
      <p:sp>
        <p:nvSpPr>
          <p:cNvPr id="49" name="任意多边形 48"/>
          <p:cNvSpPr/>
          <p:nvPr/>
        </p:nvSpPr>
        <p:spPr>
          <a:xfrm>
            <a:off x="4526691" y="2002433"/>
            <a:ext cx="1557115" cy="1558848"/>
          </a:xfrm>
          <a:custGeom>
            <a:avLst/>
            <a:gdLst>
              <a:gd name="connsiteX0" fmla="*/ 713459 w 1426918"/>
              <a:gd name="connsiteY0" fmla="*/ 0 h 1426918"/>
              <a:gd name="connsiteX1" fmla="*/ 713459 w 1426918"/>
              <a:gd name="connsiteY1" fmla="*/ 1 h 1426918"/>
              <a:gd name="connsiteX2" fmla="*/ 1426918 w 1426918"/>
              <a:gd name="connsiteY2" fmla="*/ 713460 h 1426918"/>
              <a:gd name="connsiteX3" fmla="*/ 1426918 w 1426918"/>
              <a:gd name="connsiteY3" fmla="*/ 1426918 h 1426918"/>
              <a:gd name="connsiteX4" fmla="*/ 713459 w 1426918"/>
              <a:gd name="connsiteY4" fmla="*/ 1426918 h 1426918"/>
              <a:gd name="connsiteX5" fmla="*/ 0 w 1426918"/>
              <a:gd name="connsiteY5" fmla="*/ 713459 h 1426918"/>
              <a:gd name="connsiteX6" fmla="*/ 713459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59" y="0"/>
                </a:moveTo>
                <a:lnTo>
                  <a:pt x="713459" y="1"/>
                </a:lnTo>
                <a:cubicBezTo>
                  <a:pt x="1107492" y="1"/>
                  <a:pt x="1426918" y="319427"/>
                  <a:pt x="1426918" y="713460"/>
                </a:cubicBezTo>
                <a:lnTo>
                  <a:pt x="1426918" y="1426918"/>
                </a:lnTo>
                <a:lnTo>
                  <a:pt x="713459" y="1426918"/>
                </a:lnTo>
                <a:cubicBezTo>
                  <a:pt x="319426" y="1426918"/>
                  <a:pt x="0" y="1107492"/>
                  <a:pt x="0" y="713459"/>
                </a:cubicBezTo>
                <a:cubicBezTo>
                  <a:pt x="0" y="319426"/>
                  <a:pt x="319426" y="0"/>
                  <a:pt x="713459" y="0"/>
                </a:cubicBezTo>
                <a:close/>
              </a:path>
            </a:pathLst>
          </a:custGeom>
          <a:gradFill flip="none" rotWithShape="1">
            <a:gsLst>
              <a:gs pos="36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867" dirty="0">
                <a:solidFill>
                  <a:schemeClr val="tx2">
                    <a:lumMod val="65000"/>
                    <a:lumOff val="35000"/>
                  </a:schemeClr>
                </a:solidFill>
                <a:ea typeface="微软雅黑" panose="020B0503020204020204" pitchFamily="34" charset="-122"/>
              </a:rPr>
              <a:t>S</a:t>
            </a:r>
            <a:endParaRPr lang="zh-CN" altLang="en-US" sz="5867" dirty="0">
              <a:solidFill>
                <a:schemeClr val="tx2">
                  <a:lumMod val="65000"/>
                  <a:lumOff val="35000"/>
                </a:schemeClr>
              </a:solidFill>
              <a:ea typeface="微软雅黑" panose="020B0503020204020204" pitchFamily="34" charset="-122"/>
            </a:endParaRPr>
          </a:p>
        </p:txBody>
      </p:sp>
      <p:sp>
        <p:nvSpPr>
          <p:cNvPr id="51" name="任意多边形 50"/>
          <p:cNvSpPr/>
          <p:nvPr/>
        </p:nvSpPr>
        <p:spPr>
          <a:xfrm>
            <a:off x="4522955" y="3694309"/>
            <a:ext cx="1557115" cy="1558848"/>
          </a:xfrm>
          <a:custGeom>
            <a:avLst/>
            <a:gdLst>
              <a:gd name="connsiteX0" fmla="*/ 713460 w 1426918"/>
              <a:gd name="connsiteY0" fmla="*/ 0 h 1426918"/>
              <a:gd name="connsiteX1" fmla="*/ 1426918 w 1426918"/>
              <a:gd name="connsiteY1" fmla="*/ 0 h 1426918"/>
              <a:gd name="connsiteX2" fmla="*/ 1426918 w 1426918"/>
              <a:gd name="connsiteY2" fmla="*/ 713459 h 1426918"/>
              <a:gd name="connsiteX3" fmla="*/ 713459 w 1426918"/>
              <a:gd name="connsiteY3" fmla="*/ 1426918 h 1426918"/>
              <a:gd name="connsiteX4" fmla="*/ 0 w 1426918"/>
              <a:gd name="connsiteY4" fmla="*/ 713459 h 1426918"/>
              <a:gd name="connsiteX5" fmla="*/ 1 w 1426918"/>
              <a:gd name="connsiteY5" fmla="*/ 713459 h 1426918"/>
              <a:gd name="connsiteX6" fmla="*/ 713460 w 1426918"/>
              <a:gd name="connsiteY6" fmla="*/ 0 h 142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6918" h="1426918">
                <a:moveTo>
                  <a:pt x="713460" y="0"/>
                </a:moveTo>
                <a:lnTo>
                  <a:pt x="1426918" y="0"/>
                </a:lnTo>
                <a:lnTo>
                  <a:pt x="1426918" y="713459"/>
                </a:lnTo>
                <a:cubicBezTo>
                  <a:pt x="1426918" y="1107492"/>
                  <a:pt x="1107492" y="1426918"/>
                  <a:pt x="713459" y="1426918"/>
                </a:cubicBezTo>
                <a:cubicBezTo>
                  <a:pt x="319426" y="1426918"/>
                  <a:pt x="0" y="1107492"/>
                  <a:pt x="0" y="713459"/>
                </a:cubicBezTo>
                <a:lnTo>
                  <a:pt x="1" y="713459"/>
                </a:lnTo>
                <a:cubicBezTo>
                  <a:pt x="1" y="319426"/>
                  <a:pt x="319427" y="0"/>
                  <a:pt x="713460" y="0"/>
                </a:cubicBezTo>
                <a:close/>
              </a:path>
            </a:pathLst>
          </a:custGeom>
          <a:gradFill flip="none" rotWithShape="1">
            <a:gsLst>
              <a:gs pos="36000">
                <a:schemeClr val="bg1">
                  <a:lumMod val="95000"/>
                </a:schemeClr>
              </a:gs>
              <a:gs pos="100000">
                <a:schemeClr val="bg1">
                  <a:lumMod val="75000"/>
                </a:schemeClr>
              </a:gs>
            </a:gsLst>
            <a:lin ang="18900000" scaled="1"/>
            <a:tileRect/>
          </a:gradFill>
          <a:ln w="19050">
            <a:gradFill>
              <a:gsLst>
                <a:gs pos="0">
                  <a:schemeClr val="bg1">
                    <a:lumMod val="85000"/>
                  </a:schemeClr>
                </a:gs>
                <a:gs pos="100000">
                  <a:schemeClr val="bg1">
                    <a:lumMod val="95000"/>
                  </a:schemeClr>
                </a:gs>
              </a:gsLst>
              <a:lin ang="3000000" scaled="0"/>
            </a:gradFill>
          </a:ln>
          <a:effectLst>
            <a:outerShdw blurRad="177800" dist="228600" dir="88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867" dirty="0">
                <a:solidFill>
                  <a:schemeClr val="tx2">
                    <a:lumMod val="65000"/>
                    <a:lumOff val="35000"/>
                  </a:schemeClr>
                </a:solidFill>
                <a:ea typeface="微软雅黑" panose="020B0503020204020204" pitchFamily="34" charset="-122"/>
              </a:rPr>
              <a:t>O</a:t>
            </a:r>
            <a:endParaRPr lang="zh-CN" altLang="en-US" sz="5867" dirty="0">
              <a:solidFill>
                <a:schemeClr val="tx2">
                  <a:lumMod val="65000"/>
                  <a:lumOff val="35000"/>
                </a:schemeClr>
              </a:solidFill>
              <a:ea typeface="微软雅黑" panose="020B0503020204020204" pitchFamily="34" charset="-122"/>
            </a:endParaRPr>
          </a:p>
        </p:txBody>
      </p:sp>
      <p:cxnSp>
        <p:nvCxnSpPr>
          <p:cNvPr id="15" name="直接连接符 14"/>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17" name="文本框 16"/>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18" name="文本框 17"/>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308121119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4*#ppt_w"/>
                                          </p:val>
                                        </p:tav>
                                        <p:tav tm="100000">
                                          <p:val>
                                            <p:strVal val="#ppt_w"/>
                                          </p:val>
                                        </p:tav>
                                      </p:tavLst>
                                    </p:anim>
                                    <p:anim calcmode="lin" valueType="num">
                                      <p:cBhvr>
                                        <p:cTn id="8" dur="500" fill="hold"/>
                                        <p:tgtEl>
                                          <p:spTgt spid="10"/>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 presetClass="entr" presetSubtype="3"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500" fill="hold"/>
                                        <p:tgtEl>
                                          <p:spTgt spid="50"/>
                                        </p:tgtEl>
                                        <p:attrNameLst>
                                          <p:attrName>ppt_x</p:attrName>
                                        </p:attrNameLst>
                                      </p:cBhvr>
                                      <p:tavLst>
                                        <p:tav tm="0">
                                          <p:val>
                                            <p:strVal val="1+#ppt_w/2"/>
                                          </p:val>
                                        </p:tav>
                                        <p:tav tm="100000">
                                          <p:val>
                                            <p:strVal val="#ppt_x"/>
                                          </p:val>
                                        </p:tav>
                                      </p:tavLst>
                                    </p:anim>
                                    <p:anim calcmode="lin" valueType="num">
                                      <p:cBhvr additive="base">
                                        <p:cTn id="13" dur="500" fill="hold"/>
                                        <p:tgtEl>
                                          <p:spTgt spid="50"/>
                                        </p:tgtEl>
                                        <p:attrNameLst>
                                          <p:attrName>ppt_y</p:attrName>
                                        </p:attrNameLst>
                                      </p:cBhvr>
                                      <p:tavLst>
                                        <p:tav tm="0">
                                          <p:val>
                                            <p:strVal val="0-#ppt_h/2"/>
                                          </p:val>
                                        </p:tav>
                                        <p:tav tm="100000">
                                          <p:val>
                                            <p:strVal val="#ppt_y"/>
                                          </p:val>
                                        </p:tav>
                                      </p:tavLst>
                                    </p:anim>
                                  </p:childTnLst>
                                </p:cTn>
                              </p:par>
                              <p:par>
                                <p:cTn id="14" presetID="2" presetClass="entr" presetSubtype="9"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0-#ppt_w/2"/>
                                          </p:val>
                                        </p:tav>
                                        <p:tav tm="100000">
                                          <p:val>
                                            <p:strVal val="#ppt_x"/>
                                          </p:val>
                                        </p:tav>
                                      </p:tavLst>
                                    </p:anim>
                                    <p:anim calcmode="lin" valueType="num">
                                      <p:cBhvr additive="base">
                                        <p:cTn id="17" dur="500" fill="hold"/>
                                        <p:tgtEl>
                                          <p:spTgt spid="49"/>
                                        </p:tgtEl>
                                        <p:attrNameLst>
                                          <p:attrName>ppt_y</p:attrName>
                                        </p:attrNameLst>
                                      </p:cBhvr>
                                      <p:tavLst>
                                        <p:tav tm="0">
                                          <p:val>
                                            <p:strVal val="0-#ppt_h/2"/>
                                          </p:val>
                                        </p:tav>
                                        <p:tav tm="100000">
                                          <p:val>
                                            <p:strVal val="#ppt_y"/>
                                          </p:val>
                                        </p:tav>
                                      </p:tavLst>
                                    </p:anim>
                                  </p:childTnLst>
                                </p:cTn>
                              </p:par>
                              <p:par>
                                <p:cTn id="18" presetID="2" presetClass="entr" presetSubtype="12"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0-#ppt_w/2"/>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par>
                                <p:cTn id="22" presetID="2" presetClass="entr" presetSubtype="6"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1+#ppt_w/2"/>
                                          </p:val>
                                        </p:tav>
                                        <p:tav tm="100000">
                                          <p:val>
                                            <p:strVal val="#ppt_x"/>
                                          </p:val>
                                        </p:tav>
                                      </p:tavLst>
                                    </p:anim>
                                    <p:anim calcmode="lin" valueType="num">
                                      <p:cBhvr additive="base">
                                        <p:cTn id="25" dur="500" fill="hold"/>
                                        <p:tgtEl>
                                          <p:spTgt spid="52"/>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2" presetClass="entr" presetSubtype="2"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right)">
                                      <p:cBhvr>
                                        <p:cTn id="29" dur="500"/>
                                        <p:tgtEl>
                                          <p:spTgt spid="53"/>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left)">
                                      <p:cBhvr>
                                        <p:cTn id="3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0" grpId="0" animBg="1"/>
      <p:bldP spid="52" grpId="0" animBg="1"/>
      <p:bldP spid="49" grpId="0"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5711631" y="1618837"/>
            <a:ext cx="754051" cy="4184697"/>
            <a:chOff x="5710045" y="1934627"/>
            <a:chExt cx="754051" cy="4184705"/>
          </a:xfrm>
        </p:grpSpPr>
        <p:grpSp>
          <p:nvGrpSpPr>
            <p:cNvPr id="4" name="组合 3"/>
            <p:cNvGrpSpPr/>
            <p:nvPr/>
          </p:nvGrpSpPr>
          <p:grpSpPr>
            <a:xfrm>
              <a:off x="5710045" y="1934627"/>
              <a:ext cx="754051" cy="4184705"/>
              <a:chOff x="5710045" y="1474252"/>
              <a:chExt cx="754051" cy="4184705"/>
            </a:xfrm>
          </p:grpSpPr>
          <p:sp>
            <p:nvSpPr>
              <p:cNvPr id="7" name="椭圆 6"/>
              <p:cNvSpPr/>
              <p:nvPr/>
            </p:nvSpPr>
            <p:spPr>
              <a:xfrm>
                <a:off x="5710045" y="3188385"/>
                <a:ext cx="754051" cy="754051"/>
              </a:xfrm>
              <a:prstGeom prst="ellipse">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V="1">
                <a:off x="6096000" y="1474252"/>
                <a:ext cx="0" cy="1713423"/>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096000" y="3945538"/>
                <a:ext cx="0" cy="1713419"/>
              </a:xfrm>
              <a:prstGeom prst="line">
                <a:avLst/>
              </a:prstGeom>
              <a:ln w="12700">
                <a:solidFill>
                  <a:schemeClr val="tx1">
                    <a:lumMod val="65000"/>
                    <a:lumOff val="3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bwMode="auto">
            <a:xfrm>
              <a:off x="5792884" y="3826669"/>
              <a:ext cx="606066" cy="420565"/>
            </a:xfrm>
            <a:prstGeom prst="rect">
              <a:avLst/>
            </a:prstGeom>
            <a:noFill/>
          </p:spPr>
          <p:txBody>
            <a:bodyPr wrap="square">
              <a:spAutoFit/>
            </a:bodyPr>
            <a:lstStyle/>
            <a:p>
              <a:pPr algn="ctr">
                <a:defRPr/>
              </a:pPr>
              <a:r>
                <a:rPr lang="en-US" altLang="zh-CN" sz="2133" dirty="0">
                  <a:solidFill>
                    <a:schemeClr val="tx1">
                      <a:lumMod val="65000"/>
                      <a:lumOff val="35000"/>
                    </a:schemeClr>
                  </a:solidFill>
                  <a:latin typeface="微软雅黑" panose="020B0503020204020204" pitchFamily="34" charset="-122"/>
                  <a:ea typeface="微软雅黑" panose="020B0503020204020204" pitchFamily="34" charset="-122"/>
                </a:rPr>
                <a:t>VS</a:t>
              </a:r>
              <a:endParaRPr lang="zh-CN" altLang="en-US" sz="2133"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aphicFrame>
        <p:nvGraphicFramePr>
          <p:cNvPr id="10" name="图表 9"/>
          <p:cNvGraphicFramePr/>
          <p:nvPr>
            <p:extLst/>
          </p:nvPr>
        </p:nvGraphicFramePr>
        <p:xfrm>
          <a:off x="1485295" y="3789917"/>
          <a:ext cx="3814389" cy="2058436"/>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框 7"/>
          <p:cNvSpPr txBox="1"/>
          <p:nvPr/>
        </p:nvSpPr>
        <p:spPr>
          <a:xfrm>
            <a:off x="1694423" y="3822762"/>
            <a:ext cx="884427" cy="235898"/>
          </a:xfrm>
          <a:prstGeom prst="rect">
            <a:avLst/>
          </a:prstGeom>
          <a:noFill/>
        </p:spPr>
        <p:txBody>
          <a:bodyPr wrap="square" lIns="91440" tIns="45720" rIns="91440" bIns="45720" rtlCol="0">
            <a:spAutoFit/>
          </a:bodyPr>
          <a:lstStyle/>
          <a:p>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rPr>
              <a:t>（百万元）</a:t>
            </a:r>
          </a:p>
        </p:txBody>
      </p:sp>
      <p:graphicFrame>
        <p:nvGraphicFramePr>
          <p:cNvPr id="12" name="图表 11"/>
          <p:cNvGraphicFramePr/>
          <p:nvPr>
            <p:extLst/>
          </p:nvPr>
        </p:nvGraphicFramePr>
        <p:xfrm>
          <a:off x="6895495" y="3789917"/>
          <a:ext cx="3814389" cy="2058436"/>
        </p:xfrm>
        <a:graphic>
          <a:graphicData uri="http://schemas.openxmlformats.org/drawingml/2006/chart">
            <c:chart xmlns:c="http://schemas.openxmlformats.org/drawingml/2006/chart" xmlns:r="http://schemas.openxmlformats.org/officeDocument/2006/relationships" r:id="rId5"/>
          </a:graphicData>
        </a:graphic>
      </p:graphicFrame>
      <p:sp>
        <p:nvSpPr>
          <p:cNvPr id="13" name="文本框 12"/>
          <p:cNvSpPr txBox="1"/>
          <p:nvPr/>
        </p:nvSpPr>
        <p:spPr>
          <a:xfrm>
            <a:off x="7104623" y="3822762"/>
            <a:ext cx="884427" cy="235898"/>
          </a:xfrm>
          <a:prstGeom prst="rect">
            <a:avLst/>
          </a:prstGeom>
          <a:noFill/>
        </p:spPr>
        <p:txBody>
          <a:bodyPr wrap="square" lIns="91440" tIns="45720" rIns="91440" bIns="45720" rtlCol="0">
            <a:spAutoFit/>
          </a:bodyPr>
          <a:lstStyle/>
          <a:p>
            <a:r>
              <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rPr>
              <a:t>（百万元）</a:t>
            </a:r>
          </a:p>
        </p:txBody>
      </p:sp>
      <p:grpSp>
        <p:nvGrpSpPr>
          <p:cNvPr id="14" name="组合 13"/>
          <p:cNvGrpSpPr/>
          <p:nvPr/>
        </p:nvGrpSpPr>
        <p:grpSpPr>
          <a:xfrm>
            <a:off x="1604503" y="1778219"/>
            <a:ext cx="3575975" cy="1363444"/>
            <a:chOff x="2330673" y="2010009"/>
            <a:chExt cx="1739454" cy="1412819"/>
          </a:xfrm>
        </p:grpSpPr>
        <p:sp>
          <p:nvSpPr>
            <p:cNvPr id="15" name="圆角矩形 14"/>
            <p:cNvSpPr/>
            <p:nvPr/>
          </p:nvSpPr>
          <p:spPr>
            <a:xfrm>
              <a:off x="2330673" y="2010009"/>
              <a:ext cx="1739454" cy="1412819"/>
            </a:xfrm>
            <a:prstGeom prst="roundRect">
              <a:avLst>
                <a:gd name="adj" fmla="val 0"/>
              </a:avLst>
            </a:prstGeom>
            <a:solidFill>
              <a:schemeClr val="accent2"/>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2385774" y="2120873"/>
              <a:ext cx="1629239" cy="1191084"/>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7014702" y="1778219"/>
            <a:ext cx="3575975" cy="1363444"/>
            <a:chOff x="2330673" y="2010009"/>
            <a:chExt cx="1739454" cy="1412819"/>
          </a:xfrm>
        </p:grpSpPr>
        <p:sp>
          <p:nvSpPr>
            <p:cNvPr id="18" name="圆角矩形 17"/>
            <p:cNvSpPr/>
            <p:nvPr/>
          </p:nvSpPr>
          <p:spPr>
            <a:xfrm>
              <a:off x="2330673" y="2010009"/>
              <a:ext cx="1739454" cy="1412819"/>
            </a:xfrm>
            <a:prstGeom prst="roundRect">
              <a:avLst>
                <a:gd name="adj" fmla="val 0"/>
              </a:avLst>
            </a:prstGeom>
            <a:solidFill>
              <a:schemeClr val="accent3"/>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2385774" y="2120873"/>
              <a:ext cx="1629239" cy="1191084"/>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1819118" y="1972093"/>
            <a:ext cx="3168804" cy="830997"/>
            <a:chOff x="7183565" y="3740342"/>
            <a:chExt cx="3168804" cy="830999"/>
          </a:xfrm>
        </p:grpSpPr>
        <p:sp>
          <p:nvSpPr>
            <p:cNvPr id="21" name="文本框 27"/>
            <p:cNvSpPr txBox="1"/>
            <p:nvPr/>
          </p:nvSpPr>
          <p:spPr bwMode="auto">
            <a:xfrm>
              <a:off x="7183565" y="4079187"/>
              <a:ext cx="3168804" cy="461666"/>
            </a:xfrm>
            <a:prstGeom prst="rect">
              <a:avLst/>
            </a:prstGeom>
            <a:noFill/>
          </p:spPr>
          <p:txBody>
            <a:bodyPr wrap="square">
              <a:spAutoFit/>
            </a:bodyPr>
            <a:lstStyle/>
            <a:p>
              <a:pPr>
                <a:defRPr/>
              </a:pPr>
              <a:r>
                <a:rPr lang="zh-CN" altLang="en-US" sz="1200" dirty="0">
                  <a:solidFill>
                    <a:schemeClr val="tx1">
                      <a:lumMod val="75000"/>
                      <a:lumOff val="25000"/>
                    </a:schemeClr>
                  </a:solidFill>
                  <a:latin typeface="微软雅黑" pitchFamily="34" charset="-122"/>
                  <a:ea typeface="微软雅黑" panose="020B0503020204020204" pitchFamily="34" charset="-122"/>
                </a:rPr>
                <a:t>点击输入本栏的具体文字，简明扼要的说明分项内容，请根据您的具体内容酌情修改。</a:t>
              </a:r>
              <a:endParaRPr lang="zh-CN" altLang="en-US" sz="12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8"/>
            <p:cNvSpPr txBox="1"/>
            <p:nvPr/>
          </p:nvSpPr>
          <p:spPr bwMode="auto">
            <a:xfrm>
              <a:off x="7183565" y="3740342"/>
              <a:ext cx="2349784" cy="830999"/>
            </a:xfrm>
            <a:prstGeom prst="rect">
              <a:avLst/>
            </a:prstGeom>
            <a:noFill/>
          </p:spPr>
          <p:txBody>
            <a:bodyPr wrap="square">
              <a:spAutoFit/>
            </a:bodyPr>
            <a:lstStyle/>
            <a:p>
              <a:pPr>
                <a:defRPr/>
              </a:pPr>
              <a:r>
                <a:rPr lang="zh-CN" altLang="en-US" sz="2400" b="1" spc="100" dirty="0">
                  <a:solidFill>
                    <a:schemeClr val="accent2"/>
                  </a:solidFill>
                  <a:latin typeface="微软雅黑" panose="020B0503020204020204" pitchFamily="34" charset="-122"/>
                  <a:ea typeface="微软雅黑" panose="020B0503020204020204" pitchFamily="34" charset="-122"/>
                </a:rPr>
                <a:t>点击添加标题内容</a:t>
              </a:r>
            </a:p>
          </p:txBody>
        </p:sp>
      </p:grpSp>
      <p:grpSp>
        <p:nvGrpSpPr>
          <p:cNvPr id="23" name="组合 22"/>
          <p:cNvGrpSpPr/>
          <p:nvPr/>
        </p:nvGrpSpPr>
        <p:grpSpPr>
          <a:xfrm>
            <a:off x="7218272" y="1972091"/>
            <a:ext cx="3168804" cy="830997"/>
            <a:chOff x="7183565" y="3740342"/>
            <a:chExt cx="3168804" cy="831000"/>
          </a:xfrm>
        </p:grpSpPr>
        <p:sp>
          <p:nvSpPr>
            <p:cNvPr id="24" name="文本框 31"/>
            <p:cNvSpPr txBox="1"/>
            <p:nvPr/>
          </p:nvSpPr>
          <p:spPr bwMode="auto">
            <a:xfrm>
              <a:off x="7183565" y="4079189"/>
              <a:ext cx="3168804" cy="461667"/>
            </a:xfrm>
            <a:prstGeom prst="rect">
              <a:avLst/>
            </a:prstGeom>
            <a:noFill/>
          </p:spPr>
          <p:txBody>
            <a:bodyPr wrap="square">
              <a:spAutoFit/>
            </a:bodyPr>
            <a:lstStyle/>
            <a:p>
              <a:pPr>
                <a:defRPr/>
              </a:pPr>
              <a:r>
                <a:rPr lang="zh-CN" altLang="en-US" sz="1200" dirty="0">
                  <a:solidFill>
                    <a:schemeClr val="tx1">
                      <a:lumMod val="75000"/>
                      <a:lumOff val="25000"/>
                    </a:schemeClr>
                  </a:solidFill>
                  <a:latin typeface="微软雅黑" pitchFamily="34" charset="-122"/>
                  <a:ea typeface="微软雅黑" panose="020B0503020204020204" pitchFamily="34" charset="-122"/>
                </a:rPr>
                <a:t>点击输入本栏的具体文字，简明扼要的说明分项内容，请根据您的具体内容酌情修改。</a:t>
              </a:r>
              <a:endParaRPr lang="zh-CN" altLang="en-US" sz="12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文本框 32"/>
            <p:cNvSpPr txBox="1"/>
            <p:nvPr/>
          </p:nvSpPr>
          <p:spPr bwMode="auto">
            <a:xfrm>
              <a:off x="7183565" y="3740342"/>
              <a:ext cx="2349784" cy="831000"/>
            </a:xfrm>
            <a:prstGeom prst="rect">
              <a:avLst/>
            </a:prstGeom>
            <a:noFill/>
          </p:spPr>
          <p:txBody>
            <a:bodyPr wrap="square">
              <a:spAutoFit/>
            </a:bodyPr>
            <a:lstStyle/>
            <a:p>
              <a:pPr>
                <a:defRPr/>
              </a:pPr>
              <a:r>
                <a:rPr lang="zh-CN" altLang="en-US" sz="2400" b="1" spc="100" dirty="0">
                  <a:solidFill>
                    <a:schemeClr val="accent3"/>
                  </a:solidFill>
                  <a:latin typeface="微软雅黑" panose="020B0503020204020204" pitchFamily="34" charset="-122"/>
                  <a:ea typeface="微软雅黑" panose="020B0503020204020204" pitchFamily="34" charset="-122"/>
                </a:rPr>
                <a:t>点击添加标题内容</a:t>
              </a:r>
            </a:p>
          </p:txBody>
        </p:sp>
      </p:grpSp>
      <p:cxnSp>
        <p:nvCxnSpPr>
          <p:cNvPr id="26" name="直接连接符 25"/>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28" name="文本框 27"/>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29" name="文本框 28"/>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1501901061"/>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par>
                              <p:cTn id="8" fill="hold">
                                <p:stCondLst>
                                  <p:cond delay="500"/>
                                </p:stCondLst>
                                <p:childTnLst>
                                  <p:par>
                                    <p:cTn id="9" presetID="2" presetClass="entr" presetSubtype="4" accel="60000" fill="hold" nodeType="afterEffect" p14:presetBounceEnd="40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40000">
                                          <p:cBhvr additive="base">
                                            <p:cTn id="11" dur="500" fill="hold"/>
                                            <p:tgtEl>
                                              <p:spTgt spid="14"/>
                                            </p:tgtEl>
                                            <p:attrNameLst>
                                              <p:attrName>ppt_x</p:attrName>
                                            </p:attrNameLst>
                                          </p:cBhvr>
                                          <p:tavLst>
                                            <p:tav tm="0">
                                              <p:val>
                                                <p:strVal val="#ppt_x"/>
                                              </p:val>
                                            </p:tav>
                                            <p:tav tm="100000">
                                              <p:val>
                                                <p:strVal val="#ppt_x"/>
                                              </p:val>
                                            </p:tav>
                                          </p:tavLst>
                                        </p:anim>
                                        <p:anim calcmode="lin" valueType="num" p14:bounceEnd="40000">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accel="60000" fill="hold" nodeType="withEffect" p14:presetBounceEnd="40000">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14:bounceEnd="40000">
                                          <p:cBhvr additive="base">
                                            <p:cTn id="15" dur="50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par>
                              <p:cTn id="17" fill="hold">
                                <p:stCondLst>
                                  <p:cond delay="1200"/>
                                </p:stCondLst>
                                <p:childTnLst>
                                  <p:par>
                                    <p:cTn id="18" presetID="16" presetClass="entr" presetSubtype="37"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37"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outVertical)">
                                          <p:cBhvr>
                                            <p:cTn id="23" dur="500"/>
                                            <p:tgtEl>
                                              <p:spTgt spid="23"/>
                                            </p:tgtEl>
                                          </p:cBhvr>
                                        </p:animEffect>
                                      </p:childTnLst>
                                    </p:cTn>
                                  </p:par>
                                </p:childTnLst>
                              </p:cTn>
                            </p:par>
                            <p:par>
                              <p:cTn id="24" fill="hold">
                                <p:stCondLst>
                                  <p:cond delay="1700"/>
                                </p:stCondLst>
                                <p:childTnLst>
                                  <p:par>
                                    <p:cTn id="25" presetID="22" presetClass="entr" presetSubtype="4" fill="hold" grpId="0" nodeType="afterEffect">
                                      <p:stCondLst>
                                        <p:cond delay="0"/>
                                      </p:stCondLst>
                                      <p:childTnLst>
                                        <p:set>
                                          <p:cBhvr>
                                            <p:cTn id="2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down)">
                                          <p:cBhvr>
                                            <p:cTn id="27" dur="500"/>
                                            <p:tgtEl>
                                              <p:spTgt spid="10">
                                                <p:graphicEl>
                                                  <a:chart seriesIdx="-3" categoryIdx="-3" bldStep="gridLegend"/>
                                                </p:graphicEl>
                                              </p:spTgt>
                                            </p:tgtEl>
                                          </p:cBhvr>
                                        </p:animEffect>
                                      </p:childTnLst>
                                    </p:cTn>
                                  </p:par>
                                </p:childTnLst>
                              </p:cTn>
                            </p:par>
                            <p:par>
                              <p:cTn id="28" fill="hold">
                                <p:stCondLst>
                                  <p:cond delay="220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700"/>
                                </p:stCondLst>
                                <p:childTnLst>
                                  <p:par>
                                    <p:cTn id="35" presetID="22" presetClass="entr" presetSubtype="4" fill="hold" grpId="0" nodeType="afterEffect">
                                      <p:stCondLst>
                                        <p:cond delay="0"/>
                                      </p:stCondLst>
                                      <p:childTnLst>
                                        <p:set>
                                          <p:cBhvr>
                                            <p:cTn id="36"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37" dur="500"/>
                                            <p:tgtEl>
                                              <p:spTgt spid="10">
                                                <p:graphicEl>
                                                  <a:chart seriesIdx="0" categoryIdx="-4" bldStep="series"/>
                                                </p:graphicEl>
                                              </p:spTgt>
                                            </p:tgtEl>
                                          </p:cBhvr>
                                        </p:animEffect>
                                      </p:childTnLst>
                                    </p:cTn>
                                  </p:par>
                                </p:childTnLst>
                              </p:cTn>
                            </p:par>
                            <p:par>
                              <p:cTn id="38" fill="hold">
                                <p:stCondLst>
                                  <p:cond delay="3200"/>
                                </p:stCondLst>
                                <p:childTnLst>
                                  <p:par>
                                    <p:cTn id="39" presetID="22" presetClass="entr" presetSubtype="4" fill="hold" grpId="0" nodeType="afterEffect">
                                      <p:stCondLst>
                                        <p:cond delay="0"/>
                                      </p:stCondLst>
                                      <p:childTnLst>
                                        <p:set>
                                          <p:cBhvr>
                                            <p:cTn id="40"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wipe(down)">
                                          <p:cBhvr>
                                            <p:cTn id="41" dur="500"/>
                                            <p:tgtEl>
                                              <p:spTgt spid="12">
                                                <p:graphicEl>
                                                  <a:chart seriesIdx="-3" categoryIdx="-3" bldStep="gridLegend"/>
                                                </p:graphicEl>
                                              </p:spTgt>
                                            </p:tgtEl>
                                          </p:cBhvr>
                                        </p:animEffect>
                                      </p:childTnLst>
                                    </p:cTn>
                                  </p:par>
                                </p:childTnLst>
                              </p:cTn>
                            </p:par>
                            <p:par>
                              <p:cTn id="42" fill="hold">
                                <p:stCondLst>
                                  <p:cond delay="3700"/>
                                </p:stCondLst>
                                <p:childTnLst>
                                  <p:par>
                                    <p:cTn id="43" presetID="53" presetClass="entr" presetSubtype="16"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par>
                              <p:cTn id="48" fill="hold">
                                <p:stCondLst>
                                  <p:cond delay="4200"/>
                                </p:stCondLst>
                                <p:childTnLst>
                                  <p:par>
                                    <p:cTn id="49" presetID="22" presetClass="entr" presetSubtype="4" fill="hold" grpId="0" nodeType="afterEffect">
                                      <p:stCondLst>
                                        <p:cond delay="0"/>
                                      </p:stCondLst>
                                      <p:childTnLst>
                                        <p:set>
                                          <p:cBhvr>
                                            <p:cTn id="50" dur="1" fill="hold">
                                              <p:stCondLst>
                                                <p:cond delay="0"/>
                                              </p:stCondLst>
                                            </p:cTn>
                                            <p:tgtEl>
                                              <p:spTgt spid="12">
                                                <p:graphicEl>
                                                  <a:chart seriesIdx="0" categoryIdx="-4" bldStep="series"/>
                                                </p:graphicEl>
                                              </p:spTgt>
                                            </p:tgtEl>
                                            <p:attrNameLst>
                                              <p:attrName>style.visibility</p:attrName>
                                            </p:attrNameLst>
                                          </p:cBhvr>
                                          <p:to>
                                            <p:strVal val="visible"/>
                                          </p:to>
                                        </p:set>
                                        <p:animEffect transition="in" filter="wipe(down)">
                                          <p:cBhvr>
                                            <p:cTn id="51" dur="500"/>
                                            <p:tgtEl>
                                              <p:spTgt spid="12">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Chart bld="series"/>
            </p:bldSub>
          </p:bldGraphic>
          <p:bldP spid="11" grpId="0"/>
          <p:bldGraphic spid="12" grpId="0">
            <p:bldSub>
              <a:bldChart bld="series"/>
            </p:bldSub>
          </p:bldGraphic>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Horizontal)">
                                          <p:cBhvr>
                                            <p:cTn id="7" dur="500"/>
                                            <p:tgtEl>
                                              <p:spTgt spid="3"/>
                                            </p:tgtEl>
                                          </p:cBhvr>
                                        </p:animEffect>
                                      </p:childTnLst>
                                    </p:cTn>
                                  </p:par>
                                </p:childTnLst>
                              </p:cTn>
                            </p:par>
                            <p:par>
                              <p:cTn id="8" fill="hold">
                                <p:stCondLst>
                                  <p:cond delay="500"/>
                                </p:stCondLst>
                                <p:childTnLst>
                                  <p:par>
                                    <p:cTn id="9" presetID="2" presetClass="entr" presetSubtype="4" accel="6000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accel="60000" fill="hold"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par>
                              <p:cTn id="17" fill="hold">
                                <p:stCondLst>
                                  <p:cond delay="1200"/>
                                </p:stCondLst>
                                <p:childTnLst>
                                  <p:par>
                                    <p:cTn id="18" presetID="16" presetClass="entr" presetSubtype="37"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37"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arn(outVertical)">
                                          <p:cBhvr>
                                            <p:cTn id="23" dur="500"/>
                                            <p:tgtEl>
                                              <p:spTgt spid="23"/>
                                            </p:tgtEl>
                                          </p:cBhvr>
                                        </p:animEffect>
                                      </p:childTnLst>
                                    </p:cTn>
                                  </p:par>
                                </p:childTnLst>
                              </p:cTn>
                            </p:par>
                            <p:par>
                              <p:cTn id="24" fill="hold">
                                <p:stCondLst>
                                  <p:cond delay="1700"/>
                                </p:stCondLst>
                                <p:childTnLst>
                                  <p:par>
                                    <p:cTn id="25" presetID="22" presetClass="entr" presetSubtype="4" fill="hold" grpId="0" nodeType="afterEffect">
                                      <p:stCondLst>
                                        <p:cond delay="0"/>
                                      </p:stCondLst>
                                      <p:childTnLst>
                                        <p:set>
                                          <p:cBhvr>
                                            <p:cTn id="2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down)">
                                          <p:cBhvr>
                                            <p:cTn id="27" dur="500"/>
                                            <p:tgtEl>
                                              <p:spTgt spid="10">
                                                <p:graphicEl>
                                                  <a:chart seriesIdx="-3" categoryIdx="-3" bldStep="gridLegend"/>
                                                </p:graphicEl>
                                              </p:spTgt>
                                            </p:tgtEl>
                                          </p:cBhvr>
                                        </p:animEffect>
                                      </p:childTnLst>
                                    </p:cTn>
                                  </p:par>
                                </p:childTnLst>
                              </p:cTn>
                            </p:par>
                            <p:par>
                              <p:cTn id="28" fill="hold">
                                <p:stCondLst>
                                  <p:cond delay="220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700"/>
                                </p:stCondLst>
                                <p:childTnLst>
                                  <p:par>
                                    <p:cTn id="35" presetID="22" presetClass="entr" presetSubtype="4" fill="hold" grpId="0" nodeType="afterEffect">
                                      <p:stCondLst>
                                        <p:cond delay="0"/>
                                      </p:stCondLst>
                                      <p:childTnLst>
                                        <p:set>
                                          <p:cBhvr>
                                            <p:cTn id="36"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37" dur="500"/>
                                            <p:tgtEl>
                                              <p:spTgt spid="10">
                                                <p:graphicEl>
                                                  <a:chart seriesIdx="0" categoryIdx="-4" bldStep="series"/>
                                                </p:graphicEl>
                                              </p:spTgt>
                                            </p:tgtEl>
                                          </p:cBhvr>
                                        </p:animEffect>
                                      </p:childTnLst>
                                    </p:cTn>
                                  </p:par>
                                </p:childTnLst>
                              </p:cTn>
                            </p:par>
                            <p:par>
                              <p:cTn id="38" fill="hold">
                                <p:stCondLst>
                                  <p:cond delay="3200"/>
                                </p:stCondLst>
                                <p:childTnLst>
                                  <p:par>
                                    <p:cTn id="39" presetID="22" presetClass="entr" presetSubtype="4" fill="hold" grpId="0" nodeType="afterEffect">
                                      <p:stCondLst>
                                        <p:cond delay="0"/>
                                      </p:stCondLst>
                                      <p:childTnLst>
                                        <p:set>
                                          <p:cBhvr>
                                            <p:cTn id="40"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wipe(down)">
                                          <p:cBhvr>
                                            <p:cTn id="41" dur="500"/>
                                            <p:tgtEl>
                                              <p:spTgt spid="12">
                                                <p:graphicEl>
                                                  <a:chart seriesIdx="-3" categoryIdx="-3" bldStep="gridLegend"/>
                                                </p:graphicEl>
                                              </p:spTgt>
                                            </p:tgtEl>
                                          </p:cBhvr>
                                        </p:animEffect>
                                      </p:childTnLst>
                                    </p:cTn>
                                  </p:par>
                                </p:childTnLst>
                              </p:cTn>
                            </p:par>
                            <p:par>
                              <p:cTn id="42" fill="hold">
                                <p:stCondLst>
                                  <p:cond delay="3700"/>
                                </p:stCondLst>
                                <p:childTnLst>
                                  <p:par>
                                    <p:cTn id="43" presetID="53" presetClass="entr" presetSubtype="16"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par>
                              <p:cTn id="48" fill="hold">
                                <p:stCondLst>
                                  <p:cond delay="4200"/>
                                </p:stCondLst>
                                <p:childTnLst>
                                  <p:par>
                                    <p:cTn id="49" presetID="22" presetClass="entr" presetSubtype="4" fill="hold" grpId="0" nodeType="afterEffect">
                                      <p:stCondLst>
                                        <p:cond delay="0"/>
                                      </p:stCondLst>
                                      <p:childTnLst>
                                        <p:set>
                                          <p:cBhvr>
                                            <p:cTn id="50" dur="1" fill="hold">
                                              <p:stCondLst>
                                                <p:cond delay="0"/>
                                              </p:stCondLst>
                                            </p:cTn>
                                            <p:tgtEl>
                                              <p:spTgt spid="12">
                                                <p:graphicEl>
                                                  <a:chart seriesIdx="0" categoryIdx="-4" bldStep="series"/>
                                                </p:graphicEl>
                                              </p:spTgt>
                                            </p:tgtEl>
                                            <p:attrNameLst>
                                              <p:attrName>style.visibility</p:attrName>
                                            </p:attrNameLst>
                                          </p:cBhvr>
                                          <p:to>
                                            <p:strVal val="visible"/>
                                          </p:to>
                                        </p:set>
                                        <p:animEffect transition="in" filter="wipe(down)">
                                          <p:cBhvr>
                                            <p:cTn id="51" dur="500"/>
                                            <p:tgtEl>
                                              <p:spTgt spid="12">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Chart bld="series"/>
            </p:bldSub>
          </p:bldGraphic>
          <p:bldP spid="11" grpId="0"/>
          <p:bldGraphic spid="12" grpId="0">
            <p:bldSub>
              <a:bldChart bld="series"/>
            </p:bldSub>
          </p:bldGraphic>
          <p:bldP spid="13"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椭圆 9"/>
          <p:cNvSpPr/>
          <p:nvPr/>
        </p:nvSpPr>
        <p:spPr>
          <a:xfrm>
            <a:off x="2989276" y="3639117"/>
            <a:ext cx="6234552" cy="2078089"/>
          </a:xfrm>
          <a:custGeom>
            <a:avLst/>
            <a:gdLst>
              <a:gd name="connsiteX0" fmla="*/ 0 w 6234551"/>
              <a:gd name="connsiteY0" fmla="*/ 1750412 h 3500824"/>
              <a:gd name="connsiteX1" fmla="*/ 3117276 w 6234551"/>
              <a:gd name="connsiteY1" fmla="*/ 0 h 3500824"/>
              <a:gd name="connsiteX2" fmla="*/ 6234552 w 6234551"/>
              <a:gd name="connsiteY2" fmla="*/ 1750412 h 3500824"/>
              <a:gd name="connsiteX3" fmla="*/ 3117276 w 6234551"/>
              <a:gd name="connsiteY3" fmla="*/ 3500824 h 3500824"/>
              <a:gd name="connsiteX4" fmla="*/ 0 w 6234551"/>
              <a:gd name="connsiteY4" fmla="*/ 1750412 h 3500824"/>
              <a:gd name="connsiteX0" fmla="*/ 3117276 w 6234552"/>
              <a:gd name="connsiteY0" fmla="*/ 0 h 3500824"/>
              <a:gd name="connsiteX1" fmla="*/ 6234552 w 6234552"/>
              <a:gd name="connsiteY1" fmla="*/ 1750412 h 3500824"/>
              <a:gd name="connsiteX2" fmla="*/ 3117276 w 6234552"/>
              <a:gd name="connsiteY2" fmla="*/ 3500824 h 3500824"/>
              <a:gd name="connsiteX3" fmla="*/ 0 w 6234552"/>
              <a:gd name="connsiteY3" fmla="*/ 1750412 h 3500824"/>
              <a:gd name="connsiteX4" fmla="*/ 3208716 w 6234552"/>
              <a:gd name="connsiteY4" fmla="*/ 91440 h 3500824"/>
              <a:gd name="connsiteX0" fmla="*/ 3117276 w 6234552"/>
              <a:gd name="connsiteY0" fmla="*/ 0 h 3500824"/>
              <a:gd name="connsiteX1" fmla="*/ 6234552 w 6234552"/>
              <a:gd name="connsiteY1" fmla="*/ 1750412 h 3500824"/>
              <a:gd name="connsiteX2" fmla="*/ 3117276 w 6234552"/>
              <a:gd name="connsiteY2" fmla="*/ 3500824 h 3500824"/>
              <a:gd name="connsiteX3" fmla="*/ 0 w 6234552"/>
              <a:gd name="connsiteY3" fmla="*/ 1750412 h 3500824"/>
              <a:gd name="connsiteX0" fmla="*/ 6234552 w 6234552"/>
              <a:gd name="connsiteY0" fmla="*/ 0 h 1750412"/>
              <a:gd name="connsiteX1" fmla="*/ 3117276 w 6234552"/>
              <a:gd name="connsiteY1" fmla="*/ 1750412 h 1750412"/>
              <a:gd name="connsiteX2" fmla="*/ 0 w 6234552"/>
              <a:gd name="connsiteY2" fmla="*/ 0 h 1750412"/>
            </a:gdLst>
            <a:ahLst/>
            <a:cxnLst>
              <a:cxn ang="0">
                <a:pos x="connsiteX0" y="connsiteY0"/>
              </a:cxn>
              <a:cxn ang="0">
                <a:pos x="connsiteX1" y="connsiteY1"/>
              </a:cxn>
              <a:cxn ang="0">
                <a:pos x="connsiteX2" y="connsiteY2"/>
              </a:cxn>
            </a:cxnLst>
            <a:rect l="l" t="t" r="r" b="b"/>
            <a:pathLst>
              <a:path w="6234552" h="1750412">
                <a:moveTo>
                  <a:pt x="6234552" y="0"/>
                </a:moveTo>
                <a:cubicBezTo>
                  <a:pt x="6234552" y="966726"/>
                  <a:pt x="4838900" y="1750412"/>
                  <a:pt x="3117276" y="1750412"/>
                </a:cubicBezTo>
                <a:cubicBezTo>
                  <a:pt x="1395652" y="1750412"/>
                  <a:pt x="0" y="966726"/>
                  <a:pt x="0" y="0"/>
                </a:cubicBezTo>
              </a:path>
            </a:pathLst>
          </a:custGeom>
          <a:noFill/>
          <a:ln w="12700">
            <a:solidFill>
              <a:schemeClr val="tx1">
                <a:lumMod val="65000"/>
                <a:lumOff val="35000"/>
              </a:schemeClr>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a:xfrm>
            <a:off x="2341227" y="2207248"/>
            <a:ext cx="1739455" cy="1412819"/>
            <a:chOff x="3237545" y="4561747"/>
            <a:chExt cx="1146960" cy="1146960"/>
          </a:xfrm>
        </p:grpSpPr>
        <p:sp>
          <p:nvSpPr>
            <p:cNvPr id="6" name="圆角矩形 5"/>
            <p:cNvSpPr/>
            <p:nvPr/>
          </p:nvSpPr>
          <p:spPr>
            <a:xfrm>
              <a:off x="3237545" y="4561747"/>
              <a:ext cx="1146960" cy="1146960"/>
            </a:xfrm>
            <a:prstGeom prst="roundRect">
              <a:avLst>
                <a:gd name="adj" fmla="val 0"/>
              </a:avLst>
            </a:prstGeom>
            <a:solidFill>
              <a:schemeClr val="accent2"/>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7" name="圆角矩形 6"/>
            <p:cNvSpPr/>
            <p:nvPr/>
          </p:nvSpPr>
          <p:spPr>
            <a:xfrm>
              <a:off x="3305008" y="4637099"/>
              <a:ext cx="1012026" cy="996251"/>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8132427" y="2207248"/>
            <a:ext cx="1739455" cy="1412819"/>
            <a:chOff x="3237545" y="4561747"/>
            <a:chExt cx="1146960" cy="1146960"/>
          </a:xfrm>
        </p:grpSpPr>
        <p:sp>
          <p:nvSpPr>
            <p:cNvPr id="9" name="圆角矩形 8"/>
            <p:cNvSpPr/>
            <p:nvPr/>
          </p:nvSpPr>
          <p:spPr>
            <a:xfrm>
              <a:off x="3237545" y="4561747"/>
              <a:ext cx="1146960" cy="1146960"/>
            </a:xfrm>
            <a:prstGeom prst="roundRect">
              <a:avLst>
                <a:gd name="adj" fmla="val 0"/>
              </a:avLst>
            </a:prstGeom>
            <a:solidFill>
              <a:schemeClr val="accent3"/>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3305008" y="4637099"/>
              <a:ext cx="1012026" cy="996251"/>
            </a:xfrm>
            <a:prstGeom prst="roundRect">
              <a:avLst>
                <a:gd name="adj" fmla="val 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444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grpSp>
      <p:cxnSp>
        <p:nvCxnSpPr>
          <p:cNvPr id="11" name="直接箭头连接符 10"/>
          <p:cNvCxnSpPr/>
          <p:nvPr/>
        </p:nvCxnSpPr>
        <p:spPr>
          <a:xfrm>
            <a:off x="4334903" y="2922751"/>
            <a:ext cx="3524251" cy="0"/>
          </a:xfrm>
          <a:prstGeom prst="straightConnector1">
            <a:avLst/>
          </a:prstGeom>
          <a:ln w="19050">
            <a:solidFill>
              <a:schemeClr val="tx1">
                <a:lumMod val="65000"/>
                <a:lumOff val="35000"/>
              </a:schemeClr>
            </a:soli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416792" y="4437729"/>
            <a:ext cx="1225452" cy="1225452"/>
          </a:xfrm>
          <a:prstGeom prst="ellipse">
            <a:avLst/>
          </a:prstGeom>
          <a:solidFill>
            <a:schemeClr val="bg1">
              <a:lumMod val="95000"/>
            </a:schemeClr>
          </a:solidFill>
          <a:ln w="50800">
            <a:noFill/>
          </a:ln>
          <a:effectLst>
            <a:outerShdw blurRad="177800" dist="63500" dir="2700000" algn="tl" rotWithShape="0">
              <a:schemeClr val="tx1">
                <a:lumMod val="65000"/>
                <a:lumOff val="35000"/>
                <a:alpha val="25000"/>
              </a:schemeClr>
            </a:outerShdw>
          </a:effectLst>
          <a:scene3d>
            <a:camera prst="orthographicFront"/>
            <a:lightRig rig="threePt" dir="t"/>
          </a:scene3d>
          <a:sp3d prstMaterial="softEdge">
            <a:bevelT w="38100" h="63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3" name="椭圆 12"/>
          <p:cNvSpPr/>
          <p:nvPr/>
        </p:nvSpPr>
        <p:spPr>
          <a:xfrm>
            <a:off x="7570864" y="4437729"/>
            <a:ext cx="1225452" cy="1225452"/>
          </a:xfrm>
          <a:prstGeom prst="ellipse">
            <a:avLst/>
          </a:prstGeom>
          <a:solidFill>
            <a:schemeClr val="bg1">
              <a:lumMod val="95000"/>
            </a:schemeClr>
          </a:solidFill>
          <a:ln w="50800">
            <a:noFill/>
          </a:ln>
          <a:effectLst>
            <a:outerShdw blurRad="177800" dist="63500" dir="2700000" algn="tl" rotWithShape="0">
              <a:schemeClr val="tx1">
                <a:lumMod val="65000"/>
                <a:lumOff val="35000"/>
                <a:alpha val="25000"/>
              </a:schemeClr>
            </a:outerShdw>
          </a:effectLst>
          <a:scene3d>
            <a:camera prst="orthographicFront"/>
            <a:lightRig rig="threePt" dir="t"/>
          </a:scene3d>
          <a:sp3d prstMaterial="softEdge">
            <a:bevelT w="38100" h="63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4" name="椭圆 13"/>
          <p:cNvSpPr/>
          <p:nvPr/>
        </p:nvSpPr>
        <p:spPr>
          <a:xfrm>
            <a:off x="5493828" y="5018753"/>
            <a:ext cx="1225452" cy="1225452"/>
          </a:xfrm>
          <a:prstGeom prst="ellipse">
            <a:avLst/>
          </a:prstGeom>
          <a:solidFill>
            <a:schemeClr val="bg1">
              <a:lumMod val="95000"/>
            </a:schemeClr>
          </a:solidFill>
          <a:ln w="50800">
            <a:noFill/>
          </a:ln>
          <a:effectLst>
            <a:outerShdw blurRad="177800" dist="63500" dir="2700000" algn="tl" rotWithShape="0">
              <a:schemeClr val="tx1">
                <a:lumMod val="65000"/>
                <a:lumOff val="35000"/>
                <a:alpha val="25000"/>
              </a:schemeClr>
            </a:outerShdw>
          </a:effectLst>
          <a:scene3d>
            <a:camera prst="orthographicFront"/>
            <a:lightRig rig="threePt" dir="t"/>
          </a:scene3d>
          <a:sp3d prstMaterial="softEdge">
            <a:bevelT w="38100" h="63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5" name="文本框 24"/>
          <p:cNvSpPr txBox="1"/>
          <p:nvPr/>
        </p:nvSpPr>
        <p:spPr>
          <a:xfrm>
            <a:off x="4902239" y="2513545"/>
            <a:ext cx="2387675" cy="830997"/>
          </a:xfrm>
          <a:prstGeom prst="rect">
            <a:avLst/>
          </a:prstGeom>
          <a:noFill/>
        </p:spPr>
        <p:txBody>
          <a:bodyPr wrap="square" lIns="91440" tIns="45720" rIns="91440" bIns="45720" rtlCol="0">
            <a:spAutoFit/>
          </a:bodyPr>
          <a:lstStyle/>
          <a:p>
            <a:pPr algn="dist"/>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点击添加文本内容</a:t>
            </a:r>
          </a:p>
        </p:txBody>
      </p:sp>
      <p:sp>
        <p:nvSpPr>
          <p:cNvPr id="16" name="文本框 25"/>
          <p:cNvSpPr txBox="1"/>
          <p:nvPr/>
        </p:nvSpPr>
        <p:spPr>
          <a:xfrm>
            <a:off x="4985939" y="4349823"/>
            <a:ext cx="2226311" cy="830997"/>
          </a:xfrm>
          <a:prstGeom prst="rect">
            <a:avLst/>
          </a:prstGeom>
          <a:noFill/>
        </p:spPr>
        <p:txBody>
          <a:bodyPr wrap="square" lIns="91440" tIns="45720" rIns="91440" bIns="45720" rtlCol="0">
            <a:spAutoFit/>
          </a:bodyPr>
          <a:lstStyle/>
          <a:p>
            <a:pPr algn="dist"/>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点击添加文本内容</a:t>
            </a:r>
          </a:p>
        </p:txBody>
      </p:sp>
      <p:sp>
        <p:nvSpPr>
          <p:cNvPr id="17" name="文本框 27"/>
          <p:cNvSpPr txBox="1"/>
          <p:nvPr/>
        </p:nvSpPr>
        <p:spPr>
          <a:xfrm>
            <a:off x="2606591" y="2494494"/>
            <a:ext cx="1208712" cy="748795"/>
          </a:xfrm>
          <a:prstGeom prst="rect">
            <a:avLst/>
          </a:prstGeom>
          <a:noFill/>
        </p:spPr>
        <p:txBody>
          <a:bodyPr wrap="square" lIns="91440" tIns="45720" rIns="91440" bIns="45720" rtlCol="0">
            <a:spAutoFit/>
          </a:bodyPr>
          <a:lstStyle/>
          <a:p>
            <a:pPr algn="ctr"/>
            <a:r>
              <a:rPr lang="zh-CN" altLang="en-US" sz="2133" b="1" dirty="0">
                <a:solidFill>
                  <a:schemeClr val="accent2"/>
                </a:solidFill>
                <a:latin typeface="微软雅黑" panose="020B0503020204020204" pitchFamily="34" charset="-122"/>
                <a:ea typeface="微软雅黑" panose="020B0503020204020204" pitchFamily="34" charset="-122"/>
              </a:rPr>
              <a:t>添加</a:t>
            </a:r>
            <a:endParaRPr lang="en-US" altLang="zh-CN" sz="2133" b="1" dirty="0">
              <a:solidFill>
                <a:schemeClr val="accent2"/>
              </a:solidFill>
              <a:latin typeface="微软雅黑" panose="020B0503020204020204" pitchFamily="34" charset="-122"/>
              <a:ea typeface="微软雅黑" panose="020B0503020204020204" pitchFamily="34" charset="-122"/>
            </a:endParaRPr>
          </a:p>
          <a:p>
            <a:pPr algn="ctr"/>
            <a:r>
              <a:rPr lang="zh-CN" altLang="en-US" sz="2133" b="1" dirty="0">
                <a:solidFill>
                  <a:schemeClr val="accent2"/>
                </a:solidFill>
                <a:latin typeface="微软雅黑" panose="020B0503020204020204" pitchFamily="34" charset="-122"/>
                <a:ea typeface="微软雅黑" panose="020B0503020204020204" pitchFamily="34" charset="-122"/>
              </a:rPr>
              <a:t>关键词</a:t>
            </a:r>
          </a:p>
        </p:txBody>
      </p:sp>
      <p:sp>
        <p:nvSpPr>
          <p:cNvPr id="19" name="文本框 30"/>
          <p:cNvSpPr txBox="1"/>
          <p:nvPr/>
        </p:nvSpPr>
        <p:spPr>
          <a:xfrm>
            <a:off x="8397791" y="2494494"/>
            <a:ext cx="1208712" cy="748795"/>
          </a:xfrm>
          <a:prstGeom prst="rect">
            <a:avLst/>
          </a:prstGeom>
          <a:noFill/>
        </p:spPr>
        <p:txBody>
          <a:bodyPr wrap="square" lIns="91440" tIns="45720" rIns="91440" bIns="45720" rtlCol="0">
            <a:spAutoFit/>
          </a:bodyPr>
          <a:lstStyle/>
          <a:p>
            <a:pPr algn="ctr"/>
            <a:r>
              <a:rPr lang="zh-CN" altLang="en-US" sz="2133" b="1" dirty="0">
                <a:solidFill>
                  <a:schemeClr val="accent3"/>
                </a:solidFill>
                <a:latin typeface="微软雅黑" panose="020B0503020204020204" pitchFamily="34" charset="-122"/>
                <a:ea typeface="微软雅黑" panose="020B0503020204020204" pitchFamily="34" charset="-122"/>
              </a:rPr>
              <a:t>添加</a:t>
            </a:r>
            <a:endParaRPr lang="en-US" altLang="zh-CN" sz="2133" b="1" dirty="0">
              <a:solidFill>
                <a:schemeClr val="accent3"/>
              </a:solidFill>
              <a:latin typeface="微软雅黑" panose="020B0503020204020204" pitchFamily="34" charset="-122"/>
              <a:ea typeface="微软雅黑" panose="020B0503020204020204" pitchFamily="34" charset="-122"/>
            </a:endParaRPr>
          </a:p>
          <a:p>
            <a:pPr algn="ctr"/>
            <a:r>
              <a:rPr lang="zh-CN" altLang="en-US" sz="2133" b="1" dirty="0">
                <a:solidFill>
                  <a:schemeClr val="accent3"/>
                </a:solidFill>
                <a:latin typeface="微软雅黑" panose="020B0503020204020204" pitchFamily="34" charset="-122"/>
                <a:ea typeface="微软雅黑" panose="020B0503020204020204" pitchFamily="34" charset="-122"/>
              </a:rPr>
              <a:t>关键词</a:t>
            </a:r>
          </a:p>
        </p:txBody>
      </p:sp>
      <p:sp>
        <p:nvSpPr>
          <p:cNvPr id="21" name="文本框 33"/>
          <p:cNvSpPr txBox="1"/>
          <p:nvPr/>
        </p:nvSpPr>
        <p:spPr>
          <a:xfrm>
            <a:off x="3514188" y="4728661"/>
            <a:ext cx="986140" cy="1200329"/>
          </a:xfrm>
          <a:prstGeom prst="rect">
            <a:avLst/>
          </a:prstGeom>
          <a:noFill/>
        </p:spPr>
        <p:txBody>
          <a:bodyPr wrap="square" lIns="91440" tIns="45720" rIns="91440" bIns="45720" rtlCol="0">
            <a:sp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添加</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关键词</a:t>
            </a:r>
          </a:p>
        </p:txBody>
      </p:sp>
      <p:sp>
        <p:nvSpPr>
          <p:cNvPr id="22" name="文本框 34"/>
          <p:cNvSpPr txBox="1"/>
          <p:nvPr/>
        </p:nvSpPr>
        <p:spPr>
          <a:xfrm>
            <a:off x="5610308" y="5308315"/>
            <a:ext cx="986140" cy="1200329"/>
          </a:xfrm>
          <a:prstGeom prst="rect">
            <a:avLst/>
          </a:prstGeom>
          <a:noFill/>
        </p:spPr>
        <p:txBody>
          <a:bodyPr wrap="square" lIns="91440" tIns="45720" rIns="91440" bIns="45720" rtlCol="0">
            <a:sp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添加</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关键词</a:t>
            </a:r>
          </a:p>
        </p:txBody>
      </p:sp>
      <p:sp>
        <p:nvSpPr>
          <p:cNvPr id="23" name="文本框 35"/>
          <p:cNvSpPr txBox="1"/>
          <p:nvPr/>
        </p:nvSpPr>
        <p:spPr>
          <a:xfrm>
            <a:off x="7690520" y="4733166"/>
            <a:ext cx="986140" cy="1200329"/>
          </a:xfrm>
          <a:prstGeom prst="rect">
            <a:avLst/>
          </a:prstGeom>
          <a:noFill/>
        </p:spPr>
        <p:txBody>
          <a:bodyPr wrap="square" lIns="91440" tIns="45720" rIns="91440" bIns="45720" rtlCol="0">
            <a:spAutoFit/>
          </a:bodyPr>
          <a:lstStyle/>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添加</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关键词</a:t>
            </a:r>
          </a:p>
        </p:txBody>
      </p:sp>
      <p:sp>
        <p:nvSpPr>
          <p:cNvPr id="24" name="文本框 37"/>
          <p:cNvSpPr txBox="1"/>
          <p:nvPr/>
        </p:nvSpPr>
        <p:spPr bwMode="auto">
          <a:xfrm>
            <a:off x="999178" y="1320248"/>
            <a:ext cx="10170365" cy="646331"/>
          </a:xfrm>
          <a:prstGeom prst="rect">
            <a:avLst/>
          </a:prstGeom>
          <a:noFill/>
        </p:spPr>
        <p:txBody>
          <a:bodyPr wrap="square" lIns="91440" tIns="45720" rIns="91440" bIns="45720">
            <a:spAutoFit/>
          </a:bodyPr>
          <a:lstStyle/>
          <a:p>
            <a:pPr>
              <a:lnSpc>
                <a:spcPct val="150000"/>
              </a:lnSpc>
              <a:defRPr/>
            </a:pPr>
            <a:r>
              <a:rPr lang="zh-CN" altLang="en-US" sz="1200" spc="100" dirty="0">
                <a:solidFill>
                  <a:schemeClr val="tx1">
                    <a:lumMod val="65000"/>
                    <a:lumOff val="35000"/>
                  </a:schemeClr>
                </a:solidFill>
                <a:latin typeface="微软雅黑" panose="020B0503020204020204" pitchFamily="34" charset="-122"/>
                <a:ea typeface="微软雅黑" panose="020B0503020204020204" pitchFamily="34" charset="-122"/>
              </a:rPr>
              <a:t>锐</a:t>
            </a:r>
            <a:r>
              <a:rPr lang="zh-CN" altLang="en-US" sz="1200" dirty="0">
                <a:solidFill>
                  <a:schemeClr val="tx1">
                    <a:lumMod val="75000"/>
                    <a:lumOff val="25000"/>
                  </a:schemeClr>
                </a:solidFill>
                <a:latin typeface="微软雅黑" pitchFamily="34" charset="-122"/>
                <a:ea typeface="微软雅黑" pitchFamily="34" charset="-122"/>
              </a:rPr>
              <a:t>详写内容</a:t>
            </a:r>
            <a:r>
              <a:rPr lang="en-US" altLang="zh-CN"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点击输入本栏的具体文字，简明扼要的说明分项内容，此为概念图解，请根据您的具体内容酌情修改。详写内容</a:t>
            </a:r>
            <a:r>
              <a:rPr lang="en-US" altLang="zh-CN" sz="1200" dirty="0">
                <a:solidFill>
                  <a:schemeClr val="tx1">
                    <a:lumMod val="75000"/>
                    <a:lumOff val="25000"/>
                  </a:schemeClr>
                </a:solidFill>
                <a:latin typeface="微软雅黑" pitchFamily="34" charset="-122"/>
                <a:ea typeface="微软雅黑" pitchFamily="34" charset="-122"/>
              </a:rPr>
              <a:t>……</a:t>
            </a:r>
            <a:r>
              <a:rPr lang="zh-CN" altLang="en-US" sz="1200" dirty="0">
                <a:solidFill>
                  <a:schemeClr val="tx1">
                    <a:lumMod val="75000"/>
                    <a:lumOff val="25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zh-CN" altLang="en-US" sz="12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27" name="文本框 26"/>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28" name="文本框 27"/>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294985913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500"/>
                                            <p:tgtEl>
                                              <p:spTgt spid="24"/>
                                            </p:tgtEl>
                                          </p:cBhvr>
                                        </p:animEffect>
                                      </p:childTnLst>
                                    </p:cTn>
                                  </p:par>
                                </p:childTnLst>
                              </p:cTn>
                            </p:par>
                            <p:par>
                              <p:cTn id="8" fill="hold">
                                <p:stCondLst>
                                  <p:cond delay="500"/>
                                </p:stCondLst>
                                <p:childTnLst>
                                  <p:par>
                                    <p:cTn id="9" presetID="2" presetClass="entr" presetSubtype="4" accel="60000" fill="hold" nodeType="afterEffect" p14:presetBounceEnd="40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40000">
                                          <p:cBhvr additive="base">
                                            <p:cTn id="11" dur="5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accel="60000" fill="hold" nodeType="withEffect" p14:presetBounceEnd="4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40000">
                                          <p:cBhvr additive="base">
                                            <p:cTn id="15" dur="500" fill="hold"/>
                                            <p:tgtEl>
                                              <p:spTgt spid="8"/>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par>
                              <p:cTn id="23" fill="hold">
                                <p:stCondLst>
                                  <p:cond delay="170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53" presetClass="entr" presetSubtype="16" fill="hold" grpId="0" nodeType="withEffect">
                                      <p:stCondLst>
                                        <p:cond delay="0"/>
                                      </p:stCondLst>
                                      <p:iterate type="lt">
                                        <p:tmPct val="10000"/>
                                      </p:iterate>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par>
                              <p:cTn id="32" fill="hold">
                                <p:stCondLst>
                                  <p:cond delay="27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par>
                              <p:cTn id="38" fill="hold">
                                <p:stCondLst>
                                  <p:cond delay="3400"/>
                                </p:stCondLst>
                                <p:childTnLst>
                                  <p:par>
                                    <p:cTn id="39" presetID="53" presetClass="entr" presetSubtype="16"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par>
                              <p:cTn id="54" fill="hold">
                                <p:stCondLst>
                                  <p:cond delay="3900"/>
                                </p:stCondLst>
                                <p:childTnLst>
                                  <p:par>
                                    <p:cTn id="55" presetID="16" presetClass="entr" presetSubtype="37"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arn(outVertical)">
                                          <p:cBhvr>
                                            <p:cTn id="57" dur="500"/>
                                            <p:tgtEl>
                                              <p:spTgt spid="21"/>
                                            </p:tgtEl>
                                          </p:cBhvr>
                                        </p:animEffect>
                                      </p:childTnLst>
                                    </p:cTn>
                                  </p:par>
                                  <p:par>
                                    <p:cTn id="58" presetID="16" presetClass="entr" presetSubtype="37"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arn(outVertical)">
                                          <p:cBhvr>
                                            <p:cTn id="60" dur="500"/>
                                            <p:tgtEl>
                                              <p:spTgt spid="22"/>
                                            </p:tgtEl>
                                          </p:cBhvr>
                                        </p:animEffect>
                                      </p:childTnLst>
                                    </p:cTn>
                                  </p:par>
                                  <p:par>
                                    <p:cTn id="61" presetID="16" presetClass="entr" presetSubtype="37"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arn(outVertical)">
                                          <p:cBhvr>
                                            <p:cTn id="63" dur="500"/>
                                            <p:tgtEl>
                                              <p:spTgt spid="23"/>
                                            </p:tgtEl>
                                          </p:cBhvr>
                                        </p:animEffect>
                                      </p:childTnLst>
                                    </p:cTn>
                                  </p:par>
                                </p:childTnLst>
                              </p:cTn>
                            </p:par>
                            <p:par>
                              <p:cTn id="64" fill="hold">
                                <p:stCondLst>
                                  <p:cond delay="4400"/>
                                </p:stCondLst>
                                <p:childTnLst>
                                  <p:par>
                                    <p:cTn id="65" presetID="22" presetClass="entr" presetSubtype="8"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par>
                                    <p:cTn id="68" presetID="53" presetClass="entr" presetSubtype="16" fill="hold" grpId="0" nodeType="withEffect">
                                      <p:stCondLst>
                                        <p:cond delay="0"/>
                                      </p:stCondLst>
                                      <p:iterate type="lt">
                                        <p:tmPct val="10000"/>
                                      </p:iterate>
                                      <p:childTnLst>
                                        <p:set>
                                          <p:cBhvr>
                                            <p:cTn id="69" dur="1" fill="hold">
                                              <p:stCondLst>
                                                <p:cond delay="0"/>
                                              </p:stCondLst>
                                            </p:cTn>
                                            <p:tgtEl>
                                              <p:spTgt spid="15"/>
                                            </p:tgtEl>
                                            <p:attrNameLst>
                                              <p:attrName>style.visibility</p:attrName>
                                            </p:attrNameLst>
                                          </p:cBhvr>
                                          <p:to>
                                            <p:strVal val="visible"/>
                                          </p:to>
                                        </p:set>
                                        <p:anim calcmode="lin" valueType="num">
                                          <p:cBhvr>
                                            <p:cTn id="70" dur="500" fill="hold"/>
                                            <p:tgtEl>
                                              <p:spTgt spid="15"/>
                                            </p:tgtEl>
                                            <p:attrNameLst>
                                              <p:attrName>ppt_w</p:attrName>
                                            </p:attrNameLst>
                                          </p:cBhvr>
                                          <p:tavLst>
                                            <p:tav tm="0">
                                              <p:val>
                                                <p:fltVal val="0"/>
                                              </p:val>
                                            </p:tav>
                                            <p:tav tm="100000">
                                              <p:val>
                                                <p:strVal val="#ppt_w"/>
                                              </p:val>
                                            </p:tav>
                                          </p:tavLst>
                                        </p:anim>
                                        <p:anim calcmode="lin" valueType="num">
                                          <p:cBhvr>
                                            <p:cTn id="71" dur="500" fill="hold"/>
                                            <p:tgtEl>
                                              <p:spTgt spid="15"/>
                                            </p:tgtEl>
                                            <p:attrNameLst>
                                              <p:attrName>ppt_h</p:attrName>
                                            </p:attrNameLst>
                                          </p:cBhvr>
                                          <p:tavLst>
                                            <p:tav tm="0">
                                              <p:val>
                                                <p:fltVal val="0"/>
                                              </p:val>
                                            </p:tav>
                                            <p:tav tm="100000">
                                              <p:val>
                                                <p:strVal val="#ppt_h"/>
                                              </p:val>
                                            </p:tav>
                                          </p:tavLst>
                                        </p:anim>
                                        <p:animEffect transition="in" filter="fade">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P spid="15" grpId="0"/>
          <p:bldP spid="16" grpId="0"/>
          <p:bldP spid="17" grpId="0"/>
          <p:bldP spid="19" grpId="0"/>
          <p:bldP spid="21" grpId="0"/>
          <p:bldP spid="22"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500"/>
                                            <p:tgtEl>
                                              <p:spTgt spid="24"/>
                                            </p:tgtEl>
                                          </p:cBhvr>
                                        </p:animEffect>
                                      </p:childTnLst>
                                    </p:cTn>
                                  </p:par>
                                </p:childTnLst>
                              </p:cTn>
                            </p:par>
                            <p:par>
                              <p:cTn id="8" fill="hold">
                                <p:stCondLst>
                                  <p:cond delay="500"/>
                                </p:stCondLst>
                                <p:childTnLst>
                                  <p:par>
                                    <p:cTn id="9" presetID="2" presetClass="entr" presetSubtype="4" accel="6000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accel="6000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iterate type="lt">
                                        <p:tmPct val="10000"/>
                                      </p:iterate>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animEffect transition="in" filter="fade">
                                          <p:cBhvr>
                                            <p:cTn id="22" dur="500"/>
                                            <p:tgtEl>
                                              <p:spTgt spid="17"/>
                                            </p:tgtEl>
                                          </p:cBhvr>
                                        </p:animEffect>
                                      </p:childTnLst>
                                    </p:cTn>
                                  </p:par>
                                </p:childTnLst>
                              </p:cTn>
                            </p:par>
                            <p:par>
                              <p:cTn id="23" fill="hold">
                                <p:stCondLst>
                                  <p:cond delay="170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53" presetClass="entr" presetSubtype="16" fill="hold" grpId="0" nodeType="withEffect">
                                      <p:stCondLst>
                                        <p:cond delay="0"/>
                                      </p:stCondLst>
                                      <p:iterate type="lt">
                                        <p:tmPct val="10000"/>
                                      </p:iterate>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par>
                              <p:cTn id="32" fill="hold">
                                <p:stCondLst>
                                  <p:cond delay="2700"/>
                                </p:stCondLst>
                                <p:childTnLst>
                                  <p:par>
                                    <p:cTn id="33" presetID="53" presetClass="entr" presetSubtype="16" fill="hold" grpId="0" nodeType="afterEffect">
                                      <p:stCondLst>
                                        <p:cond delay="0"/>
                                      </p:stCondLst>
                                      <p:iterate type="lt">
                                        <p:tmPct val="10000"/>
                                      </p:iterate>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par>
                              <p:cTn id="38" fill="hold">
                                <p:stCondLst>
                                  <p:cond delay="3400"/>
                                </p:stCondLst>
                                <p:childTnLst>
                                  <p:par>
                                    <p:cTn id="39" presetID="53" presetClass="entr" presetSubtype="16"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par>
                              <p:cTn id="54" fill="hold">
                                <p:stCondLst>
                                  <p:cond delay="3900"/>
                                </p:stCondLst>
                                <p:childTnLst>
                                  <p:par>
                                    <p:cTn id="55" presetID="16" presetClass="entr" presetSubtype="37"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barn(outVertical)">
                                          <p:cBhvr>
                                            <p:cTn id="57" dur="500"/>
                                            <p:tgtEl>
                                              <p:spTgt spid="21"/>
                                            </p:tgtEl>
                                          </p:cBhvr>
                                        </p:animEffect>
                                      </p:childTnLst>
                                    </p:cTn>
                                  </p:par>
                                  <p:par>
                                    <p:cTn id="58" presetID="16" presetClass="entr" presetSubtype="37"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arn(outVertical)">
                                          <p:cBhvr>
                                            <p:cTn id="60" dur="500"/>
                                            <p:tgtEl>
                                              <p:spTgt spid="22"/>
                                            </p:tgtEl>
                                          </p:cBhvr>
                                        </p:animEffect>
                                      </p:childTnLst>
                                    </p:cTn>
                                  </p:par>
                                  <p:par>
                                    <p:cTn id="61" presetID="16" presetClass="entr" presetSubtype="37"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arn(outVertical)">
                                          <p:cBhvr>
                                            <p:cTn id="63" dur="500"/>
                                            <p:tgtEl>
                                              <p:spTgt spid="23"/>
                                            </p:tgtEl>
                                          </p:cBhvr>
                                        </p:animEffect>
                                      </p:childTnLst>
                                    </p:cTn>
                                  </p:par>
                                </p:childTnLst>
                              </p:cTn>
                            </p:par>
                            <p:par>
                              <p:cTn id="64" fill="hold">
                                <p:stCondLst>
                                  <p:cond delay="4400"/>
                                </p:stCondLst>
                                <p:childTnLst>
                                  <p:par>
                                    <p:cTn id="65" presetID="22" presetClass="entr" presetSubtype="8"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par>
                                    <p:cTn id="68" presetID="53" presetClass="entr" presetSubtype="16" fill="hold" grpId="0" nodeType="withEffect">
                                      <p:stCondLst>
                                        <p:cond delay="0"/>
                                      </p:stCondLst>
                                      <p:iterate type="lt">
                                        <p:tmPct val="10000"/>
                                      </p:iterate>
                                      <p:childTnLst>
                                        <p:set>
                                          <p:cBhvr>
                                            <p:cTn id="69" dur="1" fill="hold">
                                              <p:stCondLst>
                                                <p:cond delay="0"/>
                                              </p:stCondLst>
                                            </p:cTn>
                                            <p:tgtEl>
                                              <p:spTgt spid="15"/>
                                            </p:tgtEl>
                                            <p:attrNameLst>
                                              <p:attrName>style.visibility</p:attrName>
                                            </p:attrNameLst>
                                          </p:cBhvr>
                                          <p:to>
                                            <p:strVal val="visible"/>
                                          </p:to>
                                        </p:set>
                                        <p:anim calcmode="lin" valueType="num">
                                          <p:cBhvr>
                                            <p:cTn id="70" dur="500" fill="hold"/>
                                            <p:tgtEl>
                                              <p:spTgt spid="15"/>
                                            </p:tgtEl>
                                            <p:attrNameLst>
                                              <p:attrName>ppt_w</p:attrName>
                                            </p:attrNameLst>
                                          </p:cBhvr>
                                          <p:tavLst>
                                            <p:tav tm="0">
                                              <p:val>
                                                <p:fltVal val="0"/>
                                              </p:val>
                                            </p:tav>
                                            <p:tav tm="100000">
                                              <p:val>
                                                <p:strVal val="#ppt_w"/>
                                              </p:val>
                                            </p:tav>
                                          </p:tavLst>
                                        </p:anim>
                                        <p:anim calcmode="lin" valueType="num">
                                          <p:cBhvr>
                                            <p:cTn id="71" dur="500" fill="hold"/>
                                            <p:tgtEl>
                                              <p:spTgt spid="15"/>
                                            </p:tgtEl>
                                            <p:attrNameLst>
                                              <p:attrName>ppt_h</p:attrName>
                                            </p:attrNameLst>
                                          </p:cBhvr>
                                          <p:tavLst>
                                            <p:tav tm="0">
                                              <p:val>
                                                <p:fltVal val="0"/>
                                              </p:val>
                                            </p:tav>
                                            <p:tav tm="100000">
                                              <p:val>
                                                <p:strVal val="#ppt_h"/>
                                              </p:val>
                                            </p:tav>
                                          </p:tavLst>
                                        </p:anim>
                                        <p:animEffect transition="in" filter="fade">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P spid="15" grpId="0"/>
          <p:bldP spid="16" grpId="0"/>
          <p:bldP spid="17" grpId="0"/>
          <p:bldP spid="19" grpId="0"/>
          <p:bldP spid="21" grpId="0"/>
          <p:bldP spid="22" grpId="0"/>
          <p:bldP spid="23" grpId="0"/>
          <p:bldP spid="24"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67" name="组合 66"/>
          <p:cNvGrpSpPr/>
          <p:nvPr/>
        </p:nvGrpSpPr>
        <p:grpSpPr>
          <a:xfrm>
            <a:off x="1053045" y="1506722"/>
            <a:ext cx="3002489" cy="3002489"/>
            <a:chOff x="1661810" y="1568370"/>
            <a:chExt cx="3780526" cy="3780526"/>
          </a:xfrm>
        </p:grpSpPr>
        <p:sp>
          <p:nvSpPr>
            <p:cNvPr id="68" name="椭圆 67"/>
            <p:cNvSpPr/>
            <p:nvPr/>
          </p:nvSpPr>
          <p:spPr>
            <a:xfrm>
              <a:off x="1661810" y="1568370"/>
              <a:ext cx="3780526" cy="3780526"/>
            </a:xfrm>
            <a:prstGeom prst="ellipse">
              <a:avLst/>
            </a:prstGeom>
            <a:gradFill flip="none" rotWithShape="1">
              <a:gsLst>
                <a:gs pos="100000">
                  <a:schemeClr val="bg1">
                    <a:lumMod val="75000"/>
                  </a:schemeClr>
                </a:gs>
                <a:gs pos="0">
                  <a:schemeClr val="bg1"/>
                </a:gs>
              </a:gsLst>
              <a:lin ang="5400000" scaled="1"/>
              <a:tileRect/>
            </a:gradFill>
            <a:ln w="9525">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a:ea typeface="微软雅黑" panose="020B0503020204020204" pitchFamily="34" charset="-122"/>
              </a:endParaRPr>
            </a:p>
          </p:txBody>
        </p:sp>
        <p:graphicFrame>
          <p:nvGraphicFramePr>
            <p:cNvPr id="69" name="图表 68"/>
            <p:cNvGraphicFramePr/>
            <p:nvPr>
              <p:extLst/>
            </p:nvPr>
          </p:nvGraphicFramePr>
          <p:xfrm>
            <a:off x="1847273" y="1994285"/>
            <a:ext cx="3409603" cy="2928698"/>
          </p:xfrm>
          <a:graphic>
            <a:graphicData uri="http://schemas.openxmlformats.org/drawingml/2006/chart">
              <c:chart xmlns:c="http://schemas.openxmlformats.org/drawingml/2006/chart" xmlns:r="http://schemas.openxmlformats.org/officeDocument/2006/relationships" r:id="rId4"/>
            </a:graphicData>
          </a:graphic>
        </p:graphicFrame>
        <p:sp>
          <p:nvSpPr>
            <p:cNvPr id="70" name="椭圆 69"/>
            <p:cNvSpPr/>
            <p:nvPr/>
          </p:nvSpPr>
          <p:spPr>
            <a:xfrm>
              <a:off x="2222218" y="2128778"/>
              <a:ext cx="2659713" cy="2659713"/>
            </a:xfrm>
            <a:prstGeom prst="ellipse">
              <a:avLst/>
            </a:prstGeom>
            <a:noFill/>
            <a:ln w="69850">
              <a:gradFill flip="none" rotWithShape="1">
                <a:gsLst>
                  <a:gs pos="0">
                    <a:schemeClr val="bg1">
                      <a:lumMod val="6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a:ea typeface="微软雅黑" panose="020B0503020204020204" pitchFamily="34" charset="-122"/>
              </a:endParaRPr>
            </a:p>
          </p:txBody>
        </p:sp>
        <p:sp>
          <p:nvSpPr>
            <p:cNvPr id="71" name="椭圆 70"/>
            <p:cNvSpPr/>
            <p:nvPr/>
          </p:nvSpPr>
          <p:spPr>
            <a:xfrm>
              <a:off x="2425472" y="2335297"/>
              <a:ext cx="2253202" cy="2253202"/>
            </a:xfrm>
            <a:prstGeom prst="ellipse">
              <a:avLst/>
            </a:prstGeom>
            <a:solidFill>
              <a:schemeClr val="bg1">
                <a:lumMod val="95000"/>
              </a:schemeClr>
            </a:solidFill>
            <a:ln w="50800">
              <a:noFill/>
            </a:ln>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a:ea typeface="微软雅黑" panose="020B0503020204020204" pitchFamily="34" charset="-122"/>
              </a:endParaRPr>
            </a:p>
          </p:txBody>
        </p:sp>
      </p:grpSp>
      <p:sp>
        <p:nvSpPr>
          <p:cNvPr id="72" name="矩形 71"/>
          <p:cNvSpPr/>
          <p:nvPr/>
        </p:nvSpPr>
        <p:spPr>
          <a:xfrm>
            <a:off x="1925726" y="2594899"/>
            <a:ext cx="1225015" cy="830997"/>
          </a:xfrm>
          <a:prstGeom prst="rect">
            <a:avLst/>
          </a:prstGeom>
        </p:spPr>
        <p:txBody>
          <a:bodyPr wrap="none" lIns="91440" tIns="45720" rIns="91440" bIns="45720">
            <a:spAutoFit/>
          </a:bodyPr>
          <a:lstStyle/>
          <a:p>
            <a:pPr algn="ctr"/>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rPr>
              <a:t>60</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3" name="椭圆 72"/>
          <p:cNvSpPr/>
          <p:nvPr/>
        </p:nvSpPr>
        <p:spPr>
          <a:xfrm>
            <a:off x="1913805" y="3712524"/>
            <a:ext cx="193937" cy="193939"/>
          </a:xfrm>
          <a:prstGeom prst="ellipse">
            <a:avLst/>
          </a:prstGeom>
          <a:solidFill>
            <a:schemeClr val="bg1">
              <a:lumMod val="95000"/>
            </a:schemeClr>
          </a:solidFill>
          <a:ln w="50800">
            <a:noFill/>
          </a:ln>
          <a:effectLst>
            <a:outerShdw blurRad="50800" dist="25400" dir="2700000" algn="tl" rotWithShape="0">
              <a:schemeClr val="tx1">
                <a:alpha val="3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zh-CN" altLang="en-US" sz="2400">
              <a:solidFill>
                <a:srgbClr val="FFFFFF"/>
              </a:solidFill>
              <a:latin typeface="Calibri"/>
              <a:ea typeface="微软雅黑" panose="020B0503020204020204" pitchFamily="34" charset="-122"/>
            </a:endParaRPr>
          </a:p>
        </p:txBody>
      </p:sp>
      <p:grpSp>
        <p:nvGrpSpPr>
          <p:cNvPr id="74" name="组合 73"/>
          <p:cNvGrpSpPr/>
          <p:nvPr/>
        </p:nvGrpSpPr>
        <p:grpSpPr>
          <a:xfrm>
            <a:off x="1346034" y="4480841"/>
            <a:ext cx="2349320" cy="1311302"/>
            <a:chOff x="1502659" y="4629752"/>
            <a:chExt cx="2067969" cy="1311302"/>
          </a:xfrm>
        </p:grpSpPr>
        <p:sp>
          <p:nvSpPr>
            <p:cNvPr id="75" name="文本框 22"/>
            <p:cNvSpPr txBox="1"/>
            <p:nvPr/>
          </p:nvSpPr>
          <p:spPr bwMode="auto">
            <a:xfrm>
              <a:off x="1502659" y="5017724"/>
              <a:ext cx="2067969" cy="923330"/>
            </a:xfrm>
            <a:prstGeom prst="rect">
              <a:avLst/>
            </a:prstGeom>
            <a:noFill/>
          </p:spPr>
          <p:txBody>
            <a:bodyPr wrap="square">
              <a:spAutoFit/>
            </a:bodyPr>
            <a:lstStyle/>
            <a:p>
              <a:pPr>
                <a:lnSpc>
                  <a:spcPct val="150000"/>
                </a:lnSpc>
                <a:defRPr/>
              </a:pPr>
              <a:r>
                <a:rPr lang="zh-CN" altLang="en-US" sz="1200" dirty="0">
                  <a:solidFill>
                    <a:schemeClr val="tx1">
                      <a:lumMod val="75000"/>
                      <a:lumOff val="25000"/>
                    </a:schemeClr>
                  </a:solidFill>
                  <a:latin typeface="微软雅黑" pitchFamily="34" charset="-122"/>
                  <a:ea typeface="微软雅黑" panose="020B0503020204020204" pitchFamily="34" charset="-122"/>
                </a:rPr>
                <a:t>点击输入本栏的具体文字，简明扼要的说明分项内容，请根据您的具体内容酌情修改。</a:t>
              </a:r>
              <a:endParaRPr lang="zh-CN" altLang="en-US" sz="12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6" name="文本框 23"/>
            <p:cNvSpPr txBox="1"/>
            <p:nvPr/>
          </p:nvSpPr>
          <p:spPr bwMode="auto">
            <a:xfrm>
              <a:off x="1555948" y="4629752"/>
              <a:ext cx="1961391" cy="400110"/>
            </a:xfrm>
            <a:prstGeom prst="rect">
              <a:avLst/>
            </a:prstGeom>
            <a:noFill/>
          </p:spPr>
          <p:txBody>
            <a:bodyPr wrap="square">
              <a:spAutoFit/>
            </a:bodyPr>
            <a:lstStyle/>
            <a:p>
              <a:pPr algn="ctr">
                <a:defRPr/>
              </a:pPr>
              <a:r>
                <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cxnSp>
          <p:nvCxnSpPr>
            <p:cNvPr id="77" name="直接连接符 76"/>
            <p:cNvCxnSpPr/>
            <p:nvPr/>
          </p:nvCxnSpPr>
          <p:spPr>
            <a:xfrm>
              <a:off x="1622653" y="5002128"/>
              <a:ext cx="1813787"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4596345" y="1506722"/>
            <a:ext cx="3002489" cy="3002489"/>
            <a:chOff x="1661810" y="1568370"/>
            <a:chExt cx="3780526" cy="3780526"/>
          </a:xfrm>
        </p:grpSpPr>
        <p:sp>
          <p:nvSpPr>
            <p:cNvPr id="79" name="椭圆 78"/>
            <p:cNvSpPr/>
            <p:nvPr/>
          </p:nvSpPr>
          <p:spPr>
            <a:xfrm>
              <a:off x="1661810" y="1568370"/>
              <a:ext cx="3780526" cy="3780526"/>
            </a:xfrm>
            <a:prstGeom prst="ellipse">
              <a:avLst/>
            </a:prstGeom>
            <a:gradFill flip="none" rotWithShape="1">
              <a:gsLst>
                <a:gs pos="100000">
                  <a:schemeClr val="bg1">
                    <a:lumMod val="75000"/>
                  </a:schemeClr>
                </a:gs>
                <a:gs pos="0">
                  <a:schemeClr val="bg1"/>
                </a:gs>
              </a:gsLst>
              <a:lin ang="5400000" scaled="1"/>
              <a:tileRect/>
            </a:gradFill>
            <a:ln w="9525">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a:ea typeface="微软雅黑" panose="020B0503020204020204" pitchFamily="34" charset="-122"/>
              </a:endParaRPr>
            </a:p>
          </p:txBody>
        </p:sp>
        <p:graphicFrame>
          <p:nvGraphicFramePr>
            <p:cNvPr id="80" name="图表 79"/>
            <p:cNvGraphicFramePr/>
            <p:nvPr>
              <p:extLst/>
            </p:nvPr>
          </p:nvGraphicFramePr>
          <p:xfrm>
            <a:off x="1847273" y="1994285"/>
            <a:ext cx="3409603" cy="2928698"/>
          </p:xfrm>
          <a:graphic>
            <a:graphicData uri="http://schemas.openxmlformats.org/drawingml/2006/chart">
              <c:chart xmlns:c="http://schemas.openxmlformats.org/drawingml/2006/chart" xmlns:r="http://schemas.openxmlformats.org/officeDocument/2006/relationships" r:id="rId5"/>
            </a:graphicData>
          </a:graphic>
        </p:graphicFrame>
        <p:sp>
          <p:nvSpPr>
            <p:cNvPr id="81" name="椭圆 80"/>
            <p:cNvSpPr/>
            <p:nvPr/>
          </p:nvSpPr>
          <p:spPr>
            <a:xfrm>
              <a:off x="2222218" y="2128778"/>
              <a:ext cx="2659713" cy="2659713"/>
            </a:xfrm>
            <a:prstGeom prst="ellipse">
              <a:avLst/>
            </a:prstGeom>
            <a:noFill/>
            <a:ln w="69850">
              <a:gradFill flip="none" rotWithShape="1">
                <a:gsLst>
                  <a:gs pos="0">
                    <a:schemeClr val="bg1">
                      <a:lumMod val="6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a:ea typeface="微软雅黑" panose="020B0503020204020204" pitchFamily="34" charset="-122"/>
              </a:endParaRPr>
            </a:p>
          </p:txBody>
        </p:sp>
        <p:sp>
          <p:nvSpPr>
            <p:cNvPr id="82" name="椭圆 81"/>
            <p:cNvSpPr/>
            <p:nvPr/>
          </p:nvSpPr>
          <p:spPr>
            <a:xfrm>
              <a:off x="2425472" y="2335297"/>
              <a:ext cx="2253202" cy="2253202"/>
            </a:xfrm>
            <a:prstGeom prst="ellipse">
              <a:avLst/>
            </a:prstGeom>
            <a:solidFill>
              <a:schemeClr val="bg1">
                <a:lumMod val="95000"/>
              </a:schemeClr>
            </a:solidFill>
            <a:ln w="50800">
              <a:noFill/>
            </a:ln>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a:ea typeface="微软雅黑" panose="020B0503020204020204" pitchFamily="34" charset="-122"/>
              </a:endParaRPr>
            </a:p>
          </p:txBody>
        </p:sp>
      </p:grpSp>
      <p:sp>
        <p:nvSpPr>
          <p:cNvPr id="83" name="矩形 82"/>
          <p:cNvSpPr/>
          <p:nvPr/>
        </p:nvSpPr>
        <p:spPr>
          <a:xfrm>
            <a:off x="5485082" y="2594899"/>
            <a:ext cx="1225015" cy="830997"/>
          </a:xfrm>
          <a:prstGeom prst="rect">
            <a:avLst/>
          </a:prstGeom>
        </p:spPr>
        <p:txBody>
          <a:bodyPr wrap="none" lIns="91440" tIns="45720" rIns="91440" bIns="45720">
            <a:spAutoFit/>
          </a:bodyPr>
          <a:lstStyle/>
          <a:p>
            <a:pPr algn="ctr"/>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rPr>
              <a:t>75</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4" name="椭圆 83"/>
          <p:cNvSpPr/>
          <p:nvPr/>
        </p:nvSpPr>
        <p:spPr>
          <a:xfrm>
            <a:off x="5039969" y="2874050"/>
            <a:ext cx="193937" cy="193939"/>
          </a:xfrm>
          <a:prstGeom prst="ellipse">
            <a:avLst/>
          </a:prstGeom>
          <a:solidFill>
            <a:schemeClr val="bg1">
              <a:lumMod val="95000"/>
            </a:schemeClr>
          </a:solidFill>
          <a:ln w="50800">
            <a:noFill/>
          </a:ln>
          <a:effectLst>
            <a:outerShdw blurRad="50800" dist="25400" dir="2700000" algn="tl" rotWithShape="0">
              <a:schemeClr val="tx1">
                <a:alpha val="3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zh-CN" altLang="en-US" sz="2400">
              <a:solidFill>
                <a:srgbClr val="FFFFFF"/>
              </a:solidFill>
              <a:latin typeface="Calibri"/>
              <a:ea typeface="微软雅黑" panose="020B0503020204020204" pitchFamily="34" charset="-122"/>
            </a:endParaRPr>
          </a:p>
        </p:txBody>
      </p:sp>
      <p:grpSp>
        <p:nvGrpSpPr>
          <p:cNvPr id="85" name="组合 84"/>
          <p:cNvGrpSpPr/>
          <p:nvPr/>
        </p:nvGrpSpPr>
        <p:grpSpPr>
          <a:xfrm>
            <a:off x="4905390" y="4480846"/>
            <a:ext cx="2349320" cy="1311303"/>
            <a:chOff x="5062015" y="4629752"/>
            <a:chExt cx="2067969" cy="1311302"/>
          </a:xfrm>
        </p:grpSpPr>
        <p:sp>
          <p:nvSpPr>
            <p:cNvPr id="86" name="文本框 25"/>
            <p:cNvSpPr txBox="1"/>
            <p:nvPr/>
          </p:nvSpPr>
          <p:spPr bwMode="auto">
            <a:xfrm>
              <a:off x="5062015" y="5017724"/>
              <a:ext cx="2067969" cy="923330"/>
            </a:xfrm>
            <a:prstGeom prst="rect">
              <a:avLst/>
            </a:prstGeom>
            <a:noFill/>
          </p:spPr>
          <p:txBody>
            <a:bodyPr wrap="square">
              <a:spAutoFit/>
            </a:bodyPr>
            <a:lstStyle/>
            <a:p>
              <a:pPr>
                <a:lnSpc>
                  <a:spcPct val="150000"/>
                </a:lnSpc>
                <a:defRPr/>
              </a:pPr>
              <a:r>
                <a:rPr lang="zh-CN" altLang="en-US" sz="1200" dirty="0">
                  <a:solidFill>
                    <a:schemeClr val="tx1">
                      <a:lumMod val="75000"/>
                      <a:lumOff val="25000"/>
                    </a:schemeClr>
                  </a:solidFill>
                  <a:latin typeface="微软雅黑" pitchFamily="34" charset="-122"/>
                  <a:ea typeface="微软雅黑" panose="020B0503020204020204" pitchFamily="34" charset="-122"/>
                </a:rPr>
                <a:t>点击输入本栏的具体文字，简明扼要的说明分项内容，请根据您的具体内容酌情修改。</a:t>
              </a:r>
              <a:endParaRPr lang="zh-CN" altLang="en-US" sz="12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7" name="文本框 26"/>
            <p:cNvSpPr txBox="1"/>
            <p:nvPr/>
          </p:nvSpPr>
          <p:spPr bwMode="auto">
            <a:xfrm>
              <a:off x="5115304" y="4629752"/>
              <a:ext cx="1961391" cy="400110"/>
            </a:xfrm>
            <a:prstGeom prst="rect">
              <a:avLst/>
            </a:prstGeom>
            <a:noFill/>
          </p:spPr>
          <p:txBody>
            <a:bodyPr wrap="square">
              <a:spAutoFit/>
            </a:bodyPr>
            <a:lstStyle/>
            <a:p>
              <a:pPr algn="ctr">
                <a:defRPr/>
              </a:pPr>
              <a:r>
                <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cxnSp>
          <p:nvCxnSpPr>
            <p:cNvPr id="88" name="直接连接符 87"/>
            <p:cNvCxnSpPr/>
            <p:nvPr/>
          </p:nvCxnSpPr>
          <p:spPr>
            <a:xfrm>
              <a:off x="5185942" y="5002128"/>
              <a:ext cx="1813787"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9" name="组合 88"/>
          <p:cNvGrpSpPr/>
          <p:nvPr/>
        </p:nvGrpSpPr>
        <p:grpSpPr>
          <a:xfrm>
            <a:off x="8139645" y="1506722"/>
            <a:ext cx="3002489" cy="3002489"/>
            <a:chOff x="1661810" y="1568370"/>
            <a:chExt cx="3780526" cy="3780526"/>
          </a:xfrm>
        </p:grpSpPr>
        <p:sp>
          <p:nvSpPr>
            <p:cNvPr id="90" name="椭圆 89"/>
            <p:cNvSpPr/>
            <p:nvPr/>
          </p:nvSpPr>
          <p:spPr>
            <a:xfrm>
              <a:off x="1661810" y="1568370"/>
              <a:ext cx="3780526" cy="3780526"/>
            </a:xfrm>
            <a:prstGeom prst="ellipse">
              <a:avLst/>
            </a:prstGeom>
            <a:gradFill flip="none" rotWithShape="1">
              <a:gsLst>
                <a:gs pos="100000">
                  <a:schemeClr val="bg1">
                    <a:lumMod val="75000"/>
                  </a:schemeClr>
                </a:gs>
                <a:gs pos="0">
                  <a:schemeClr val="bg1"/>
                </a:gs>
              </a:gsLst>
              <a:lin ang="5400000" scaled="1"/>
              <a:tileRect/>
            </a:gradFill>
            <a:ln w="9525">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a:ea typeface="微软雅黑" panose="020B0503020204020204" pitchFamily="34" charset="-122"/>
              </a:endParaRPr>
            </a:p>
          </p:txBody>
        </p:sp>
        <p:graphicFrame>
          <p:nvGraphicFramePr>
            <p:cNvPr id="91" name="图表 90"/>
            <p:cNvGraphicFramePr/>
            <p:nvPr>
              <p:extLst/>
            </p:nvPr>
          </p:nvGraphicFramePr>
          <p:xfrm>
            <a:off x="1847273" y="1994285"/>
            <a:ext cx="3409603" cy="2928698"/>
          </p:xfrm>
          <a:graphic>
            <a:graphicData uri="http://schemas.openxmlformats.org/drawingml/2006/chart">
              <c:chart xmlns:c="http://schemas.openxmlformats.org/drawingml/2006/chart" xmlns:r="http://schemas.openxmlformats.org/officeDocument/2006/relationships" r:id="rId6"/>
            </a:graphicData>
          </a:graphic>
        </p:graphicFrame>
        <p:sp>
          <p:nvSpPr>
            <p:cNvPr id="92" name="椭圆 91"/>
            <p:cNvSpPr/>
            <p:nvPr/>
          </p:nvSpPr>
          <p:spPr>
            <a:xfrm>
              <a:off x="2222218" y="2128778"/>
              <a:ext cx="2659713" cy="2659713"/>
            </a:xfrm>
            <a:prstGeom prst="ellipse">
              <a:avLst/>
            </a:prstGeom>
            <a:noFill/>
            <a:ln w="69850">
              <a:gradFill flip="none" rotWithShape="1">
                <a:gsLst>
                  <a:gs pos="0">
                    <a:schemeClr val="bg1">
                      <a:lumMod val="6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a:ea typeface="微软雅黑" panose="020B0503020204020204" pitchFamily="34" charset="-122"/>
              </a:endParaRPr>
            </a:p>
          </p:txBody>
        </p:sp>
        <p:sp>
          <p:nvSpPr>
            <p:cNvPr id="93" name="椭圆 92"/>
            <p:cNvSpPr/>
            <p:nvPr/>
          </p:nvSpPr>
          <p:spPr>
            <a:xfrm>
              <a:off x="2425472" y="2335297"/>
              <a:ext cx="2253202" cy="2253202"/>
            </a:xfrm>
            <a:prstGeom prst="ellipse">
              <a:avLst/>
            </a:prstGeom>
            <a:solidFill>
              <a:schemeClr val="bg1">
                <a:lumMod val="95000"/>
              </a:schemeClr>
            </a:solidFill>
            <a:ln w="50800">
              <a:noFill/>
            </a:ln>
            <a:effectLst/>
            <a:scene3d>
              <a:camera prst="orthographicFront"/>
              <a:lightRig rig="threePt" dir="t"/>
            </a:scene3d>
            <a:sp3d prstMaterial="softEdge">
              <a:bevelT w="82550" h="317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a:solidFill>
                  <a:srgbClr val="FFFFFF"/>
                </a:solidFill>
                <a:latin typeface="Calibri"/>
                <a:ea typeface="微软雅黑" panose="020B0503020204020204" pitchFamily="34" charset="-122"/>
              </a:endParaRPr>
            </a:p>
          </p:txBody>
        </p:sp>
      </p:grpSp>
      <p:sp>
        <p:nvSpPr>
          <p:cNvPr id="94" name="矩形 93"/>
          <p:cNvSpPr/>
          <p:nvPr/>
        </p:nvSpPr>
        <p:spPr>
          <a:xfrm>
            <a:off x="9012325" y="2594899"/>
            <a:ext cx="1225015" cy="830997"/>
          </a:xfrm>
          <a:prstGeom prst="rect">
            <a:avLst/>
          </a:prstGeom>
        </p:spPr>
        <p:txBody>
          <a:bodyPr wrap="none" lIns="91440" tIns="45720" rIns="91440" bIns="45720">
            <a:spAutoFit/>
          </a:bodyPr>
          <a:lstStyle/>
          <a:p>
            <a:pPr algn="ctr"/>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rPr>
              <a:t>60</a:t>
            </a:r>
            <a:r>
              <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933"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5" name="椭圆 94"/>
          <p:cNvSpPr/>
          <p:nvPr/>
        </p:nvSpPr>
        <p:spPr>
          <a:xfrm>
            <a:off x="9000404" y="3712524"/>
            <a:ext cx="193937" cy="193939"/>
          </a:xfrm>
          <a:prstGeom prst="ellipse">
            <a:avLst/>
          </a:prstGeom>
          <a:solidFill>
            <a:schemeClr val="bg1">
              <a:lumMod val="95000"/>
            </a:schemeClr>
          </a:solidFill>
          <a:ln w="50800">
            <a:noFill/>
          </a:ln>
          <a:effectLst>
            <a:outerShdw blurRad="50800" dist="25400" dir="2700000" algn="tl" rotWithShape="0">
              <a:schemeClr val="tx1">
                <a:alpha val="35000"/>
              </a:schemeClr>
            </a:outerShdw>
          </a:effectLst>
          <a:scene3d>
            <a:camera prst="orthographicFront"/>
            <a:lightRig rig="threePt" dir="t"/>
          </a:scene3d>
          <a:sp3d prstMaterial="softEdge">
            <a:bevelT w="25400" h="63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endParaRPr lang="zh-CN" altLang="en-US" sz="2400">
              <a:solidFill>
                <a:srgbClr val="FFFFFF"/>
              </a:solidFill>
              <a:latin typeface="Calibri"/>
              <a:ea typeface="微软雅黑" panose="020B0503020204020204" pitchFamily="34" charset="-122"/>
            </a:endParaRPr>
          </a:p>
        </p:txBody>
      </p:sp>
      <p:grpSp>
        <p:nvGrpSpPr>
          <p:cNvPr id="96" name="组合 95"/>
          <p:cNvGrpSpPr/>
          <p:nvPr/>
        </p:nvGrpSpPr>
        <p:grpSpPr>
          <a:xfrm>
            <a:off x="8432632" y="4480846"/>
            <a:ext cx="2349320" cy="1311303"/>
            <a:chOff x="8589258" y="4629752"/>
            <a:chExt cx="2067969" cy="1311302"/>
          </a:xfrm>
        </p:grpSpPr>
        <p:sp>
          <p:nvSpPr>
            <p:cNvPr id="97" name="文本框 38"/>
            <p:cNvSpPr txBox="1"/>
            <p:nvPr/>
          </p:nvSpPr>
          <p:spPr bwMode="auto">
            <a:xfrm>
              <a:off x="8589258" y="5017724"/>
              <a:ext cx="2067969" cy="923330"/>
            </a:xfrm>
            <a:prstGeom prst="rect">
              <a:avLst/>
            </a:prstGeom>
            <a:noFill/>
          </p:spPr>
          <p:txBody>
            <a:bodyPr wrap="square">
              <a:spAutoFit/>
            </a:bodyPr>
            <a:lstStyle/>
            <a:p>
              <a:pPr>
                <a:lnSpc>
                  <a:spcPct val="150000"/>
                </a:lnSpc>
                <a:defRPr/>
              </a:pPr>
              <a:r>
                <a:rPr lang="zh-CN" altLang="en-US" sz="1200" dirty="0">
                  <a:solidFill>
                    <a:schemeClr val="tx1">
                      <a:lumMod val="75000"/>
                      <a:lumOff val="25000"/>
                    </a:schemeClr>
                  </a:solidFill>
                  <a:latin typeface="微软雅黑" pitchFamily="34" charset="-122"/>
                  <a:ea typeface="微软雅黑" panose="020B0503020204020204" pitchFamily="34" charset="-122"/>
                </a:rPr>
                <a:t>点击输入本栏的具体文字，简明扼要的说明分项内容，请根据您的具体内容酌情修改。</a:t>
              </a:r>
              <a:endParaRPr lang="zh-CN" altLang="en-US" sz="1200" spc="1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8" name="文本框 39"/>
            <p:cNvSpPr txBox="1"/>
            <p:nvPr/>
          </p:nvSpPr>
          <p:spPr bwMode="auto">
            <a:xfrm>
              <a:off x="8642547" y="4629752"/>
              <a:ext cx="1961391" cy="400110"/>
            </a:xfrm>
            <a:prstGeom prst="rect">
              <a:avLst/>
            </a:prstGeom>
            <a:noFill/>
          </p:spPr>
          <p:txBody>
            <a:bodyPr wrap="square">
              <a:spAutoFit/>
            </a:bodyPr>
            <a:lstStyle/>
            <a:p>
              <a:pPr algn="ctr">
                <a:defRPr/>
              </a:pPr>
              <a:r>
                <a:rPr lang="zh-CN" altLang="en-US" sz="2000" b="1" spc="100"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cxnSp>
          <p:nvCxnSpPr>
            <p:cNvPr id="99" name="直接连接符 98"/>
            <p:cNvCxnSpPr/>
            <p:nvPr/>
          </p:nvCxnSpPr>
          <p:spPr>
            <a:xfrm>
              <a:off x="8709252" y="5002128"/>
              <a:ext cx="1813787"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5" name="直接连接符 34"/>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37" name="文本框 36"/>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38" name="文本框 37"/>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1255539149"/>
      </p:ext>
    </p:extLst>
  </p:cSld>
  <p:clrMapOvr>
    <a:masterClrMapping/>
  </p:clrMapOvr>
  <p:transition spd="slow" advClick="0"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heel(1)">
                                          <p:cBhvr>
                                            <p:cTn id="7" dur="500"/>
                                            <p:tgtEl>
                                              <p:spTgt spid="67"/>
                                            </p:tgtEl>
                                          </p:cBhvr>
                                        </p:animEffect>
                                      </p:childTnLst>
                                    </p:cTn>
                                  </p:par>
                                  <p:par>
                                    <p:cTn id="8" presetID="2" presetClass="entr" presetSubtype="4" accel="60000" fill="hold" grpId="0" nodeType="withEffect" p14:presetBounceEnd="40000">
                                      <p:stCondLst>
                                        <p:cond delay="200"/>
                                      </p:stCondLst>
                                      <p:childTnLst>
                                        <p:set>
                                          <p:cBhvr>
                                            <p:cTn id="9" dur="1" fill="hold">
                                              <p:stCondLst>
                                                <p:cond delay="0"/>
                                              </p:stCondLst>
                                            </p:cTn>
                                            <p:tgtEl>
                                              <p:spTgt spid="73"/>
                                            </p:tgtEl>
                                            <p:attrNameLst>
                                              <p:attrName>style.visibility</p:attrName>
                                            </p:attrNameLst>
                                          </p:cBhvr>
                                          <p:to>
                                            <p:strVal val="visible"/>
                                          </p:to>
                                        </p:set>
                                        <p:anim calcmode="lin" valueType="num" p14:bounceEnd="40000">
                                          <p:cBhvr additive="base">
                                            <p:cTn id="10" dur="500" fill="hold"/>
                                            <p:tgtEl>
                                              <p:spTgt spid="73"/>
                                            </p:tgtEl>
                                            <p:attrNameLst>
                                              <p:attrName>ppt_x</p:attrName>
                                            </p:attrNameLst>
                                          </p:cBhvr>
                                          <p:tavLst>
                                            <p:tav tm="0">
                                              <p:val>
                                                <p:strVal val="#ppt_x"/>
                                              </p:val>
                                            </p:tav>
                                            <p:tav tm="100000">
                                              <p:val>
                                                <p:strVal val="#ppt_x"/>
                                              </p:val>
                                            </p:tav>
                                          </p:tavLst>
                                        </p:anim>
                                        <p:anim calcmode="lin" valueType="num" p14:bounceEnd="40000">
                                          <p:cBhvr additive="base">
                                            <p:cTn id="11" dur="500" fill="hold"/>
                                            <p:tgtEl>
                                              <p:spTgt spid="73"/>
                                            </p:tgtEl>
                                            <p:attrNameLst>
                                              <p:attrName>ppt_y</p:attrName>
                                            </p:attrNameLst>
                                          </p:cBhvr>
                                          <p:tavLst>
                                            <p:tav tm="0">
                                              <p:val>
                                                <p:strVal val="1+#ppt_h/2"/>
                                              </p:val>
                                            </p:tav>
                                            <p:tav tm="100000">
                                              <p:val>
                                                <p:strVal val="#ppt_y"/>
                                              </p:val>
                                            </p:tav>
                                          </p:tavLst>
                                        </p:anim>
                                      </p:childTnLst>
                                    </p:cTn>
                                  </p:par>
                                </p:childTnLst>
                              </p:cTn>
                            </p:par>
                            <p:par>
                              <p:cTn id="12" fill="hold">
                                <p:stCondLst>
                                  <p:cond delay="7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72"/>
                                            </p:tgtEl>
                                            <p:attrNameLst>
                                              <p:attrName>style.visibility</p:attrName>
                                            </p:attrNameLst>
                                          </p:cBhvr>
                                          <p:to>
                                            <p:strVal val="visible"/>
                                          </p:to>
                                        </p:set>
                                        <p:anim calcmode="lin" valueType="num">
                                          <p:cBhvr>
                                            <p:cTn id="15" dur="500" fill="hold"/>
                                            <p:tgtEl>
                                              <p:spTgt spid="72"/>
                                            </p:tgtEl>
                                            <p:attrNameLst>
                                              <p:attrName>ppt_w</p:attrName>
                                            </p:attrNameLst>
                                          </p:cBhvr>
                                          <p:tavLst>
                                            <p:tav tm="0">
                                              <p:val>
                                                <p:fltVal val="0"/>
                                              </p:val>
                                            </p:tav>
                                            <p:tav tm="100000">
                                              <p:val>
                                                <p:strVal val="#ppt_w"/>
                                              </p:val>
                                            </p:tav>
                                          </p:tavLst>
                                        </p:anim>
                                        <p:anim calcmode="lin" valueType="num">
                                          <p:cBhvr>
                                            <p:cTn id="16" dur="500" fill="hold"/>
                                            <p:tgtEl>
                                              <p:spTgt spid="72"/>
                                            </p:tgtEl>
                                            <p:attrNameLst>
                                              <p:attrName>ppt_h</p:attrName>
                                            </p:attrNameLst>
                                          </p:cBhvr>
                                          <p:tavLst>
                                            <p:tav tm="0">
                                              <p:val>
                                                <p:fltVal val="0"/>
                                              </p:val>
                                            </p:tav>
                                            <p:tav tm="100000">
                                              <p:val>
                                                <p:strVal val="#ppt_h"/>
                                              </p:val>
                                            </p:tav>
                                          </p:tavLst>
                                        </p:anim>
                                        <p:animEffect transition="in" filter="fade">
                                          <p:cBhvr>
                                            <p:cTn id="17" dur="500"/>
                                            <p:tgtEl>
                                              <p:spTgt spid="72"/>
                                            </p:tgtEl>
                                          </p:cBhvr>
                                        </p:animEffect>
                                      </p:childTnLst>
                                    </p:cTn>
                                  </p:par>
                                </p:childTnLst>
                              </p:cTn>
                            </p:par>
                            <p:par>
                              <p:cTn id="18" fill="hold">
                                <p:stCondLst>
                                  <p:cond delay="1300"/>
                                </p:stCondLst>
                                <p:childTnLst>
                                  <p:par>
                                    <p:cTn id="19" presetID="21" presetClass="entr" presetSubtype="1"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wheel(1)">
                                          <p:cBhvr>
                                            <p:cTn id="21" dur="500"/>
                                            <p:tgtEl>
                                              <p:spTgt spid="78"/>
                                            </p:tgtEl>
                                          </p:cBhvr>
                                        </p:animEffect>
                                      </p:childTnLst>
                                    </p:cTn>
                                  </p:par>
                                  <p:par>
                                    <p:cTn id="22" presetID="2" presetClass="entr" presetSubtype="4" accel="60000" fill="hold" grpId="0" nodeType="withEffect" p14:presetBounceEnd="40000">
                                      <p:stCondLst>
                                        <p:cond delay="200"/>
                                      </p:stCondLst>
                                      <p:childTnLst>
                                        <p:set>
                                          <p:cBhvr>
                                            <p:cTn id="23" dur="1" fill="hold">
                                              <p:stCondLst>
                                                <p:cond delay="0"/>
                                              </p:stCondLst>
                                            </p:cTn>
                                            <p:tgtEl>
                                              <p:spTgt spid="84"/>
                                            </p:tgtEl>
                                            <p:attrNameLst>
                                              <p:attrName>style.visibility</p:attrName>
                                            </p:attrNameLst>
                                          </p:cBhvr>
                                          <p:to>
                                            <p:strVal val="visible"/>
                                          </p:to>
                                        </p:set>
                                        <p:anim calcmode="lin" valueType="num" p14:bounceEnd="40000">
                                          <p:cBhvr additive="base">
                                            <p:cTn id="24" dur="500" fill="hold"/>
                                            <p:tgtEl>
                                              <p:spTgt spid="84"/>
                                            </p:tgtEl>
                                            <p:attrNameLst>
                                              <p:attrName>ppt_x</p:attrName>
                                            </p:attrNameLst>
                                          </p:cBhvr>
                                          <p:tavLst>
                                            <p:tav tm="0">
                                              <p:val>
                                                <p:strVal val="#ppt_x"/>
                                              </p:val>
                                            </p:tav>
                                            <p:tav tm="100000">
                                              <p:val>
                                                <p:strVal val="#ppt_x"/>
                                              </p:val>
                                            </p:tav>
                                          </p:tavLst>
                                        </p:anim>
                                        <p:anim calcmode="lin" valueType="num" p14:bounceEnd="40000">
                                          <p:cBhvr additive="base">
                                            <p:cTn id="25" dur="500" fill="hold"/>
                                            <p:tgtEl>
                                              <p:spTgt spid="84"/>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83"/>
                                            </p:tgtEl>
                                            <p:attrNameLst>
                                              <p:attrName>style.visibility</p:attrName>
                                            </p:attrNameLst>
                                          </p:cBhvr>
                                          <p:to>
                                            <p:strVal val="visible"/>
                                          </p:to>
                                        </p:set>
                                        <p:anim calcmode="lin" valueType="num">
                                          <p:cBhvr>
                                            <p:cTn id="29" dur="500" fill="hold"/>
                                            <p:tgtEl>
                                              <p:spTgt spid="83"/>
                                            </p:tgtEl>
                                            <p:attrNameLst>
                                              <p:attrName>ppt_w</p:attrName>
                                            </p:attrNameLst>
                                          </p:cBhvr>
                                          <p:tavLst>
                                            <p:tav tm="0">
                                              <p:val>
                                                <p:fltVal val="0"/>
                                              </p:val>
                                            </p:tav>
                                            <p:tav tm="100000">
                                              <p:val>
                                                <p:strVal val="#ppt_w"/>
                                              </p:val>
                                            </p:tav>
                                          </p:tavLst>
                                        </p:anim>
                                        <p:anim calcmode="lin" valueType="num">
                                          <p:cBhvr>
                                            <p:cTn id="30" dur="500" fill="hold"/>
                                            <p:tgtEl>
                                              <p:spTgt spid="83"/>
                                            </p:tgtEl>
                                            <p:attrNameLst>
                                              <p:attrName>ppt_h</p:attrName>
                                            </p:attrNameLst>
                                          </p:cBhvr>
                                          <p:tavLst>
                                            <p:tav tm="0">
                                              <p:val>
                                                <p:fltVal val="0"/>
                                              </p:val>
                                            </p:tav>
                                            <p:tav tm="100000">
                                              <p:val>
                                                <p:strVal val="#ppt_h"/>
                                              </p:val>
                                            </p:tav>
                                          </p:tavLst>
                                        </p:anim>
                                        <p:animEffect transition="in" filter="fade">
                                          <p:cBhvr>
                                            <p:cTn id="31" dur="500"/>
                                            <p:tgtEl>
                                              <p:spTgt spid="83"/>
                                            </p:tgtEl>
                                          </p:cBhvr>
                                        </p:animEffect>
                                      </p:childTnLst>
                                    </p:cTn>
                                  </p:par>
                                </p:childTnLst>
                              </p:cTn>
                            </p:par>
                            <p:par>
                              <p:cTn id="32" fill="hold">
                                <p:stCondLst>
                                  <p:cond delay="2600"/>
                                </p:stCondLst>
                                <p:childTnLst>
                                  <p:par>
                                    <p:cTn id="33" presetID="21" presetClass="entr" presetSubtype="1" fill="hold" nodeType="after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wheel(1)">
                                          <p:cBhvr>
                                            <p:cTn id="35" dur="500"/>
                                            <p:tgtEl>
                                              <p:spTgt spid="89"/>
                                            </p:tgtEl>
                                          </p:cBhvr>
                                        </p:animEffect>
                                      </p:childTnLst>
                                    </p:cTn>
                                  </p:par>
                                  <p:par>
                                    <p:cTn id="36" presetID="2" presetClass="entr" presetSubtype="4" accel="60000" fill="hold" grpId="0" nodeType="withEffect" p14:presetBounceEnd="40000">
                                      <p:stCondLst>
                                        <p:cond delay="200"/>
                                      </p:stCondLst>
                                      <p:childTnLst>
                                        <p:set>
                                          <p:cBhvr>
                                            <p:cTn id="37" dur="1" fill="hold">
                                              <p:stCondLst>
                                                <p:cond delay="0"/>
                                              </p:stCondLst>
                                            </p:cTn>
                                            <p:tgtEl>
                                              <p:spTgt spid="95"/>
                                            </p:tgtEl>
                                            <p:attrNameLst>
                                              <p:attrName>style.visibility</p:attrName>
                                            </p:attrNameLst>
                                          </p:cBhvr>
                                          <p:to>
                                            <p:strVal val="visible"/>
                                          </p:to>
                                        </p:set>
                                        <p:anim calcmode="lin" valueType="num" p14:bounceEnd="40000">
                                          <p:cBhvr additive="base">
                                            <p:cTn id="38" dur="500" fill="hold"/>
                                            <p:tgtEl>
                                              <p:spTgt spid="95"/>
                                            </p:tgtEl>
                                            <p:attrNameLst>
                                              <p:attrName>ppt_x</p:attrName>
                                            </p:attrNameLst>
                                          </p:cBhvr>
                                          <p:tavLst>
                                            <p:tav tm="0">
                                              <p:val>
                                                <p:strVal val="#ppt_x"/>
                                              </p:val>
                                            </p:tav>
                                            <p:tav tm="100000">
                                              <p:val>
                                                <p:strVal val="#ppt_x"/>
                                              </p:val>
                                            </p:tav>
                                          </p:tavLst>
                                        </p:anim>
                                        <p:anim calcmode="lin" valueType="num" p14:bounceEnd="40000">
                                          <p:cBhvr additive="base">
                                            <p:cTn id="39" dur="500" fill="hold"/>
                                            <p:tgtEl>
                                              <p:spTgt spid="95"/>
                                            </p:tgtEl>
                                            <p:attrNameLst>
                                              <p:attrName>ppt_y</p:attrName>
                                            </p:attrNameLst>
                                          </p:cBhvr>
                                          <p:tavLst>
                                            <p:tav tm="0">
                                              <p:val>
                                                <p:strVal val="1+#ppt_h/2"/>
                                              </p:val>
                                            </p:tav>
                                            <p:tav tm="100000">
                                              <p:val>
                                                <p:strVal val="#ppt_y"/>
                                              </p:val>
                                            </p:tav>
                                          </p:tavLst>
                                        </p:anim>
                                      </p:childTnLst>
                                    </p:cTn>
                                  </p:par>
                                </p:childTnLst>
                              </p:cTn>
                            </p:par>
                            <p:par>
                              <p:cTn id="40" fill="hold">
                                <p:stCondLst>
                                  <p:cond delay="330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94"/>
                                            </p:tgtEl>
                                            <p:attrNameLst>
                                              <p:attrName>style.visibility</p:attrName>
                                            </p:attrNameLst>
                                          </p:cBhvr>
                                          <p:to>
                                            <p:strVal val="visible"/>
                                          </p:to>
                                        </p:set>
                                        <p:anim calcmode="lin" valueType="num">
                                          <p:cBhvr>
                                            <p:cTn id="43" dur="500" fill="hold"/>
                                            <p:tgtEl>
                                              <p:spTgt spid="94"/>
                                            </p:tgtEl>
                                            <p:attrNameLst>
                                              <p:attrName>ppt_w</p:attrName>
                                            </p:attrNameLst>
                                          </p:cBhvr>
                                          <p:tavLst>
                                            <p:tav tm="0">
                                              <p:val>
                                                <p:fltVal val="0"/>
                                              </p:val>
                                            </p:tav>
                                            <p:tav tm="100000">
                                              <p:val>
                                                <p:strVal val="#ppt_w"/>
                                              </p:val>
                                            </p:tav>
                                          </p:tavLst>
                                        </p:anim>
                                        <p:anim calcmode="lin" valueType="num">
                                          <p:cBhvr>
                                            <p:cTn id="44" dur="500" fill="hold"/>
                                            <p:tgtEl>
                                              <p:spTgt spid="94"/>
                                            </p:tgtEl>
                                            <p:attrNameLst>
                                              <p:attrName>ppt_h</p:attrName>
                                            </p:attrNameLst>
                                          </p:cBhvr>
                                          <p:tavLst>
                                            <p:tav tm="0">
                                              <p:val>
                                                <p:fltVal val="0"/>
                                              </p:val>
                                            </p:tav>
                                            <p:tav tm="100000">
                                              <p:val>
                                                <p:strVal val="#ppt_h"/>
                                              </p:val>
                                            </p:tav>
                                          </p:tavLst>
                                        </p:anim>
                                        <p:animEffect transition="in" filter="fade">
                                          <p:cBhvr>
                                            <p:cTn id="45" dur="500"/>
                                            <p:tgtEl>
                                              <p:spTgt spid="94"/>
                                            </p:tgtEl>
                                          </p:cBhvr>
                                        </p:animEffect>
                                      </p:childTnLst>
                                    </p:cTn>
                                  </p:par>
                                </p:childTnLst>
                              </p:cTn>
                            </p:par>
                            <p:par>
                              <p:cTn id="46" fill="hold">
                                <p:stCondLst>
                                  <p:cond delay="3900"/>
                                </p:stCondLst>
                                <p:childTnLst>
                                  <p:par>
                                    <p:cTn id="47" presetID="16" presetClass="entr" presetSubtype="37" fill="hold" nodeType="after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barn(outVertical)">
                                          <p:cBhvr>
                                            <p:cTn id="49" dur="500"/>
                                            <p:tgtEl>
                                              <p:spTgt spid="74"/>
                                            </p:tgtEl>
                                          </p:cBhvr>
                                        </p:animEffect>
                                      </p:childTnLst>
                                    </p:cTn>
                                  </p:par>
                                  <p:par>
                                    <p:cTn id="50" presetID="16" presetClass="entr" presetSubtype="37"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Vertical)">
                                          <p:cBhvr>
                                            <p:cTn id="52" dur="500"/>
                                            <p:tgtEl>
                                              <p:spTgt spid="85"/>
                                            </p:tgtEl>
                                          </p:cBhvr>
                                        </p:animEffect>
                                      </p:childTnLst>
                                    </p:cTn>
                                  </p:par>
                                  <p:par>
                                    <p:cTn id="53" presetID="16" presetClass="entr" presetSubtype="37" fill="hold"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barn(outVertical)">
                                          <p:cBhvr>
                                            <p:cTn id="5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animBg="1"/>
          <p:bldP spid="83" grpId="0"/>
          <p:bldP spid="84" grpId="0" animBg="1"/>
          <p:bldP spid="94" grpId="0"/>
          <p:bldP spid="9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heel(1)">
                                          <p:cBhvr>
                                            <p:cTn id="7" dur="500"/>
                                            <p:tgtEl>
                                              <p:spTgt spid="67"/>
                                            </p:tgtEl>
                                          </p:cBhvr>
                                        </p:animEffect>
                                      </p:childTnLst>
                                    </p:cTn>
                                  </p:par>
                                  <p:par>
                                    <p:cTn id="8" presetID="2" presetClass="entr" presetSubtype="4" accel="60000" fill="hold" grpId="0" nodeType="withEffect">
                                      <p:stCondLst>
                                        <p:cond delay="200"/>
                                      </p:stCondLst>
                                      <p:childTnLst>
                                        <p:set>
                                          <p:cBhvr>
                                            <p:cTn id="9" dur="1" fill="hold">
                                              <p:stCondLst>
                                                <p:cond delay="0"/>
                                              </p:stCondLst>
                                            </p:cTn>
                                            <p:tgtEl>
                                              <p:spTgt spid="73"/>
                                            </p:tgtEl>
                                            <p:attrNameLst>
                                              <p:attrName>style.visibility</p:attrName>
                                            </p:attrNameLst>
                                          </p:cBhvr>
                                          <p:to>
                                            <p:strVal val="visible"/>
                                          </p:to>
                                        </p:set>
                                        <p:anim calcmode="lin" valueType="num">
                                          <p:cBhvr additive="base">
                                            <p:cTn id="10" dur="500" fill="hold"/>
                                            <p:tgtEl>
                                              <p:spTgt spid="73"/>
                                            </p:tgtEl>
                                            <p:attrNameLst>
                                              <p:attrName>ppt_x</p:attrName>
                                            </p:attrNameLst>
                                          </p:cBhvr>
                                          <p:tavLst>
                                            <p:tav tm="0">
                                              <p:val>
                                                <p:strVal val="#ppt_x"/>
                                              </p:val>
                                            </p:tav>
                                            <p:tav tm="100000">
                                              <p:val>
                                                <p:strVal val="#ppt_x"/>
                                              </p:val>
                                            </p:tav>
                                          </p:tavLst>
                                        </p:anim>
                                        <p:anim calcmode="lin" valueType="num">
                                          <p:cBhvr additive="base">
                                            <p:cTn id="11" dur="500" fill="hold"/>
                                            <p:tgtEl>
                                              <p:spTgt spid="73"/>
                                            </p:tgtEl>
                                            <p:attrNameLst>
                                              <p:attrName>ppt_y</p:attrName>
                                            </p:attrNameLst>
                                          </p:cBhvr>
                                          <p:tavLst>
                                            <p:tav tm="0">
                                              <p:val>
                                                <p:strVal val="1+#ppt_h/2"/>
                                              </p:val>
                                            </p:tav>
                                            <p:tav tm="100000">
                                              <p:val>
                                                <p:strVal val="#ppt_y"/>
                                              </p:val>
                                            </p:tav>
                                          </p:tavLst>
                                        </p:anim>
                                      </p:childTnLst>
                                    </p:cTn>
                                  </p:par>
                                </p:childTnLst>
                              </p:cTn>
                            </p:par>
                            <p:par>
                              <p:cTn id="12" fill="hold">
                                <p:stCondLst>
                                  <p:cond delay="70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72"/>
                                            </p:tgtEl>
                                            <p:attrNameLst>
                                              <p:attrName>style.visibility</p:attrName>
                                            </p:attrNameLst>
                                          </p:cBhvr>
                                          <p:to>
                                            <p:strVal val="visible"/>
                                          </p:to>
                                        </p:set>
                                        <p:anim calcmode="lin" valueType="num">
                                          <p:cBhvr>
                                            <p:cTn id="15" dur="500" fill="hold"/>
                                            <p:tgtEl>
                                              <p:spTgt spid="72"/>
                                            </p:tgtEl>
                                            <p:attrNameLst>
                                              <p:attrName>ppt_w</p:attrName>
                                            </p:attrNameLst>
                                          </p:cBhvr>
                                          <p:tavLst>
                                            <p:tav tm="0">
                                              <p:val>
                                                <p:fltVal val="0"/>
                                              </p:val>
                                            </p:tav>
                                            <p:tav tm="100000">
                                              <p:val>
                                                <p:strVal val="#ppt_w"/>
                                              </p:val>
                                            </p:tav>
                                          </p:tavLst>
                                        </p:anim>
                                        <p:anim calcmode="lin" valueType="num">
                                          <p:cBhvr>
                                            <p:cTn id="16" dur="500" fill="hold"/>
                                            <p:tgtEl>
                                              <p:spTgt spid="72"/>
                                            </p:tgtEl>
                                            <p:attrNameLst>
                                              <p:attrName>ppt_h</p:attrName>
                                            </p:attrNameLst>
                                          </p:cBhvr>
                                          <p:tavLst>
                                            <p:tav tm="0">
                                              <p:val>
                                                <p:fltVal val="0"/>
                                              </p:val>
                                            </p:tav>
                                            <p:tav tm="100000">
                                              <p:val>
                                                <p:strVal val="#ppt_h"/>
                                              </p:val>
                                            </p:tav>
                                          </p:tavLst>
                                        </p:anim>
                                        <p:animEffect transition="in" filter="fade">
                                          <p:cBhvr>
                                            <p:cTn id="17" dur="500"/>
                                            <p:tgtEl>
                                              <p:spTgt spid="72"/>
                                            </p:tgtEl>
                                          </p:cBhvr>
                                        </p:animEffect>
                                      </p:childTnLst>
                                    </p:cTn>
                                  </p:par>
                                </p:childTnLst>
                              </p:cTn>
                            </p:par>
                            <p:par>
                              <p:cTn id="18" fill="hold">
                                <p:stCondLst>
                                  <p:cond delay="1300"/>
                                </p:stCondLst>
                                <p:childTnLst>
                                  <p:par>
                                    <p:cTn id="19" presetID="21" presetClass="entr" presetSubtype="1"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wheel(1)">
                                          <p:cBhvr>
                                            <p:cTn id="21" dur="500"/>
                                            <p:tgtEl>
                                              <p:spTgt spid="78"/>
                                            </p:tgtEl>
                                          </p:cBhvr>
                                        </p:animEffect>
                                      </p:childTnLst>
                                    </p:cTn>
                                  </p:par>
                                  <p:par>
                                    <p:cTn id="22" presetID="2" presetClass="entr" presetSubtype="4" accel="60000" fill="hold" grpId="0" nodeType="withEffect">
                                      <p:stCondLst>
                                        <p:cond delay="200"/>
                                      </p:stCondLst>
                                      <p:childTnLst>
                                        <p:set>
                                          <p:cBhvr>
                                            <p:cTn id="23" dur="1" fill="hold">
                                              <p:stCondLst>
                                                <p:cond delay="0"/>
                                              </p:stCondLst>
                                            </p:cTn>
                                            <p:tgtEl>
                                              <p:spTgt spid="84"/>
                                            </p:tgtEl>
                                            <p:attrNameLst>
                                              <p:attrName>style.visibility</p:attrName>
                                            </p:attrNameLst>
                                          </p:cBhvr>
                                          <p:to>
                                            <p:strVal val="visible"/>
                                          </p:to>
                                        </p:set>
                                        <p:anim calcmode="lin" valueType="num">
                                          <p:cBhvr additive="base">
                                            <p:cTn id="24" dur="500" fill="hold"/>
                                            <p:tgtEl>
                                              <p:spTgt spid="84"/>
                                            </p:tgtEl>
                                            <p:attrNameLst>
                                              <p:attrName>ppt_x</p:attrName>
                                            </p:attrNameLst>
                                          </p:cBhvr>
                                          <p:tavLst>
                                            <p:tav tm="0">
                                              <p:val>
                                                <p:strVal val="#ppt_x"/>
                                              </p:val>
                                            </p:tav>
                                            <p:tav tm="100000">
                                              <p:val>
                                                <p:strVal val="#ppt_x"/>
                                              </p:val>
                                            </p:tav>
                                          </p:tavLst>
                                        </p:anim>
                                        <p:anim calcmode="lin" valueType="num">
                                          <p:cBhvr additive="base">
                                            <p:cTn id="25" dur="500" fill="hold"/>
                                            <p:tgtEl>
                                              <p:spTgt spid="84"/>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83"/>
                                            </p:tgtEl>
                                            <p:attrNameLst>
                                              <p:attrName>style.visibility</p:attrName>
                                            </p:attrNameLst>
                                          </p:cBhvr>
                                          <p:to>
                                            <p:strVal val="visible"/>
                                          </p:to>
                                        </p:set>
                                        <p:anim calcmode="lin" valueType="num">
                                          <p:cBhvr>
                                            <p:cTn id="29" dur="500" fill="hold"/>
                                            <p:tgtEl>
                                              <p:spTgt spid="83"/>
                                            </p:tgtEl>
                                            <p:attrNameLst>
                                              <p:attrName>ppt_w</p:attrName>
                                            </p:attrNameLst>
                                          </p:cBhvr>
                                          <p:tavLst>
                                            <p:tav tm="0">
                                              <p:val>
                                                <p:fltVal val="0"/>
                                              </p:val>
                                            </p:tav>
                                            <p:tav tm="100000">
                                              <p:val>
                                                <p:strVal val="#ppt_w"/>
                                              </p:val>
                                            </p:tav>
                                          </p:tavLst>
                                        </p:anim>
                                        <p:anim calcmode="lin" valueType="num">
                                          <p:cBhvr>
                                            <p:cTn id="30" dur="500" fill="hold"/>
                                            <p:tgtEl>
                                              <p:spTgt spid="83"/>
                                            </p:tgtEl>
                                            <p:attrNameLst>
                                              <p:attrName>ppt_h</p:attrName>
                                            </p:attrNameLst>
                                          </p:cBhvr>
                                          <p:tavLst>
                                            <p:tav tm="0">
                                              <p:val>
                                                <p:fltVal val="0"/>
                                              </p:val>
                                            </p:tav>
                                            <p:tav tm="100000">
                                              <p:val>
                                                <p:strVal val="#ppt_h"/>
                                              </p:val>
                                            </p:tav>
                                          </p:tavLst>
                                        </p:anim>
                                        <p:animEffect transition="in" filter="fade">
                                          <p:cBhvr>
                                            <p:cTn id="31" dur="500"/>
                                            <p:tgtEl>
                                              <p:spTgt spid="83"/>
                                            </p:tgtEl>
                                          </p:cBhvr>
                                        </p:animEffect>
                                      </p:childTnLst>
                                    </p:cTn>
                                  </p:par>
                                </p:childTnLst>
                              </p:cTn>
                            </p:par>
                            <p:par>
                              <p:cTn id="32" fill="hold">
                                <p:stCondLst>
                                  <p:cond delay="2600"/>
                                </p:stCondLst>
                                <p:childTnLst>
                                  <p:par>
                                    <p:cTn id="33" presetID="21" presetClass="entr" presetSubtype="1" fill="hold" nodeType="afterEffect">
                                      <p:stCondLst>
                                        <p:cond delay="0"/>
                                      </p:stCondLst>
                                      <p:childTnLst>
                                        <p:set>
                                          <p:cBhvr>
                                            <p:cTn id="34" dur="1" fill="hold">
                                              <p:stCondLst>
                                                <p:cond delay="0"/>
                                              </p:stCondLst>
                                            </p:cTn>
                                            <p:tgtEl>
                                              <p:spTgt spid="89"/>
                                            </p:tgtEl>
                                            <p:attrNameLst>
                                              <p:attrName>style.visibility</p:attrName>
                                            </p:attrNameLst>
                                          </p:cBhvr>
                                          <p:to>
                                            <p:strVal val="visible"/>
                                          </p:to>
                                        </p:set>
                                        <p:animEffect transition="in" filter="wheel(1)">
                                          <p:cBhvr>
                                            <p:cTn id="35" dur="500"/>
                                            <p:tgtEl>
                                              <p:spTgt spid="89"/>
                                            </p:tgtEl>
                                          </p:cBhvr>
                                        </p:animEffect>
                                      </p:childTnLst>
                                    </p:cTn>
                                  </p:par>
                                  <p:par>
                                    <p:cTn id="36" presetID="2" presetClass="entr" presetSubtype="4" accel="60000" fill="hold" grpId="0" nodeType="withEffect">
                                      <p:stCondLst>
                                        <p:cond delay="200"/>
                                      </p:stCondLst>
                                      <p:childTnLst>
                                        <p:set>
                                          <p:cBhvr>
                                            <p:cTn id="37" dur="1" fill="hold">
                                              <p:stCondLst>
                                                <p:cond delay="0"/>
                                              </p:stCondLst>
                                            </p:cTn>
                                            <p:tgtEl>
                                              <p:spTgt spid="95"/>
                                            </p:tgtEl>
                                            <p:attrNameLst>
                                              <p:attrName>style.visibility</p:attrName>
                                            </p:attrNameLst>
                                          </p:cBhvr>
                                          <p:to>
                                            <p:strVal val="visible"/>
                                          </p:to>
                                        </p:set>
                                        <p:anim calcmode="lin" valueType="num">
                                          <p:cBhvr additive="base">
                                            <p:cTn id="38" dur="500" fill="hold"/>
                                            <p:tgtEl>
                                              <p:spTgt spid="95"/>
                                            </p:tgtEl>
                                            <p:attrNameLst>
                                              <p:attrName>ppt_x</p:attrName>
                                            </p:attrNameLst>
                                          </p:cBhvr>
                                          <p:tavLst>
                                            <p:tav tm="0">
                                              <p:val>
                                                <p:strVal val="#ppt_x"/>
                                              </p:val>
                                            </p:tav>
                                            <p:tav tm="100000">
                                              <p:val>
                                                <p:strVal val="#ppt_x"/>
                                              </p:val>
                                            </p:tav>
                                          </p:tavLst>
                                        </p:anim>
                                        <p:anim calcmode="lin" valueType="num">
                                          <p:cBhvr additive="base">
                                            <p:cTn id="39" dur="500" fill="hold"/>
                                            <p:tgtEl>
                                              <p:spTgt spid="95"/>
                                            </p:tgtEl>
                                            <p:attrNameLst>
                                              <p:attrName>ppt_y</p:attrName>
                                            </p:attrNameLst>
                                          </p:cBhvr>
                                          <p:tavLst>
                                            <p:tav tm="0">
                                              <p:val>
                                                <p:strVal val="1+#ppt_h/2"/>
                                              </p:val>
                                            </p:tav>
                                            <p:tav tm="100000">
                                              <p:val>
                                                <p:strVal val="#ppt_y"/>
                                              </p:val>
                                            </p:tav>
                                          </p:tavLst>
                                        </p:anim>
                                      </p:childTnLst>
                                    </p:cTn>
                                  </p:par>
                                </p:childTnLst>
                              </p:cTn>
                            </p:par>
                            <p:par>
                              <p:cTn id="40" fill="hold">
                                <p:stCondLst>
                                  <p:cond delay="330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94"/>
                                            </p:tgtEl>
                                            <p:attrNameLst>
                                              <p:attrName>style.visibility</p:attrName>
                                            </p:attrNameLst>
                                          </p:cBhvr>
                                          <p:to>
                                            <p:strVal val="visible"/>
                                          </p:to>
                                        </p:set>
                                        <p:anim calcmode="lin" valueType="num">
                                          <p:cBhvr>
                                            <p:cTn id="43" dur="500" fill="hold"/>
                                            <p:tgtEl>
                                              <p:spTgt spid="94"/>
                                            </p:tgtEl>
                                            <p:attrNameLst>
                                              <p:attrName>ppt_w</p:attrName>
                                            </p:attrNameLst>
                                          </p:cBhvr>
                                          <p:tavLst>
                                            <p:tav tm="0">
                                              <p:val>
                                                <p:fltVal val="0"/>
                                              </p:val>
                                            </p:tav>
                                            <p:tav tm="100000">
                                              <p:val>
                                                <p:strVal val="#ppt_w"/>
                                              </p:val>
                                            </p:tav>
                                          </p:tavLst>
                                        </p:anim>
                                        <p:anim calcmode="lin" valueType="num">
                                          <p:cBhvr>
                                            <p:cTn id="44" dur="500" fill="hold"/>
                                            <p:tgtEl>
                                              <p:spTgt spid="94"/>
                                            </p:tgtEl>
                                            <p:attrNameLst>
                                              <p:attrName>ppt_h</p:attrName>
                                            </p:attrNameLst>
                                          </p:cBhvr>
                                          <p:tavLst>
                                            <p:tav tm="0">
                                              <p:val>
                                                <p:fltVal val="0"/>
                                              </p:val>
                                            </p:tav>
                                            <p:tav tm="100000">
                                              <p:val>
                                                <p:strVal val="#ppt_h"/>
                                              </p:val>
                                            </p:tav>
                                          </p:tavLst>
                                        </p:anim>
                                        <p:animEffect transition="in" filter="fade">
                                          <p:cBhvr>
                                            <p:cTn id="45" dur="500"/>
                                            <p:tgtEl>
                                              <p:spTgt spid="94"/>
                                            </p:tgtEl>
                                          </p:cBhvr>
                                        </p:animEffect>
                                      </p:childTnLst>
                                    </p:cTn>
                                  </p:par>
                                </p:childTnLst>
                              </p:cTn>
                            </p:par>
                            <p:par>
                              <p:cTn id="46" fill="hold">
                                <p:stCondLst>
                                  <p:cond delay="3900"/>
                                </p:stCondLst>
                                <p:childTnLst>
                                  <p:par>
                                    <p:cTn id="47" presetID="16" presetClass="entr" presetSubtype="37" fill="hold" nodeType="after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barn(outVertical)">
                                          <p:cBhvr>
                                            <p:cTn id="49" dur="500"/>
                                            <p:tgtEl>
                                              <p:spTgt spid="74"/>
                                            </p:tgtEl>
                                          </p:cBhvr>
                                        </p:animEffect>
                                      </p:childTnLst>
                                    </p:cTn>
                                  </p:par>
                                  <p:par>
                                    <p:cTn id="50" presetID="16" presetClass="entr" presetSubtype="37"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barn(outVertical)">
                                          <p:cBhvr>
                                            <p:cTn id="52" dur="500"/>
                                            <p:tgtEl>
                                              <p:spTgt spid="85"/>
                                            </p:tgtEl>
                                          </p:cBhvr>
                                        </p:animEffect>
                                      </p:childTnLst>
                                    </p:cTn>
                                  </p:par>
                                  <p:par>
                                    <p:cTn id="53" presetID="16" presetClass="entr" presetSubtype="37" fill="hold"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barn(outVertical)">
                                          <p:cBhvr>
                                            <p:cTn id="5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animBg="1"/>
          <p:bldP spid="83" grpId="0"/>
          <p:bldP spid="84" grpId="0" animBg="1"/>
          <p:bldP spid="94" grpId="0"/>
          <p:bldP spid="95"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70" y="0"/>
            <a:ext cx="6426200" cy="6426200"/>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20114" t="29490" r="19137" b="30270"/>
          <a:stretch/>
        </p:blipFill>
        <p:spPr>
          <a:xfrm>
            <a:off x="5856287" y="1219202"/>
            <a:ext cx="3949700" cy="2616199"/>
          </a:xfrm>
          <a:prstGeom prst="rect">
            <a:avLst/>
          </a:prstGeom>
          <a:effectLst>
            <a:outerShdw blurRad="50800" dist="38100" dir="2700000" algn="tl" rotWithShape="0">
              <a:prstClr val="black">
                <a:alpha val="40000"/>
              </a:prstClr>
            </a:outerShdw>
          </a:effectLst>
        </p:spPr>
      </p:pic>
      <p:sp>
        <p:nvSpPr>
          <p:cNvPr id="9" name="文本框 8"/>
          <p:cNvSpPr txBox="1"/>
          <p:nvPr/>
        </p:nvSpPr>
        <p:spPr>
          <a:xfrm>
            <a:off x="5462587" y="3985905"/>
            <a:ext cx="5651500" cy="830997"/>
          </a:xfrm>
          <a:prstGeom prst="rect">
            <a:avLst/>
          </a:prstGeom>
          <a:noFill/>
        </p:spPr>
        <p:txBody>
          <a:bodyPr wrap="square" rtlCol="0">
            <a:spAutoFit/>
          </a:bodyPr>
          <a:lstStyle/>
          <a:p>
            <a:pPr algn="ctr"/>
            <a:r>
              <a:rPr lang="en-US" altLang="zh-CN" sz="4800" b="1" dirty="0" smtClean="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THANK YOU</a:t>
            </a:r>
            <a:endParaRPr lang="zh-CN" altLang="en-US" sz="48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endParaRPr>
          </a:p>
        </p:txBody>
      </p:sp>
      <p:sp>
        <p:nvSpPr>
          <p:cNvPr id="10" name="文本框 9"/>
          <p:cNvSpPr txBox="1"/>
          <p:nvPr/>
        </p:nvSpPr>
        <p:spPr>
          <a:xfrm>
            <a:off x="5322887" y="4813950"/>
            <a:ext cx="5651500" cy="400110"/>
          </a:xfrm>
          <a:prstGeom prst="rect">
            <a:avLst/>
          </a:prstGeom>
          <a:noFill/>
        </p:spPr>
        <p:txBody>
          <a:bodyPr wrap="square" rtlCol="0">
            <a:spAutoFit/>
          </a:bodyPr>
          <a:lstStyle/>
          <a:p>
            <a:pPr algn="ctr"/>
            <a:r>
              <a:rPr lang="en-US" altLang="zh-CN"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VR</a:t>
            </a:r>
            <a:r>
              <a:rPr lang="zh-CN" altLang="en-US"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虚拟现实</a:t>
            </a:r>
            <a:r>
              <a:rPr lang="en-US" altLang="zh-CN" sz="2000" b="1" dirty="0" err="1">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ppt</a:t>
            </a:r>
            <a:r>
              <a:rPr lang="zh-CN" altLang="en-US"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模板</a:t>
            </a:r>
          </a:p>
        </p:txBody>
      </p:sp>
    </p:spTree>
    <p:extLst>
      <p:ext uri="{BB962C8B-B14F-4D97-AF65-F5344CB8AC3E}">
        <p14:creationId xmlns:p14="http://schemas.microsoft.com/office/powerpoint/2010/main" val="1878681577"/>
      </p:ext>
    </p:extLst>
  </p:cSld>
  <p:clrMapOvr>
    <a:masterClrMapping/>
  </p:clrMapOvr>
  <mc:AlternateContent xmlns:mc="http://schemas.openxmlformats.org/markup-compatibility/2006" xmlns:p14="http://schemas.microsoft.com/office/powerpoint/2010/main">
    <mc:Choice Requires="p14">
      <p:transition spd="slow" p14:dur="4000" advTm="0">
        <p14:vortex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500"/>
                                        <p:tgtEl>
                                          <p:spTgt spid="7"/>
                                        </p:tgtEl>
                                      </p:cBhvr>
                                    </p:animEffect>
                                  </p:childTnLst>
                                </p:cTn>
                              </p:par>
                            </p:childTnLst>
                          </p:cTn>
                        </p:par>
                        <p:par>
                          <p:cTn id="8" fill="hold">
                            <p:stCondLst>
                              <p:cond delay="1500"/>
                            </p:stCondLst>
                            <p:childTnLst>
                              <p:par>
                                <p:cTn id="9" presetID="5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2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9"/>
                                        </p:tgtEl>
                                        <p:attrNameLst>
                                          <p:attrName>ppt_y</p:attrName>
                                        </p:attrNameLst>
                                      </p:cBhvr>
                                      <p:tavLst>
                                        <p:tav tm="0">
                                          <p:val>
                                            <p:strVal val="#ppt_y"/>
                                          </p:val>
                                        </p:tav>
                                        <p:tav tm="100000">
                                          <p:val>
                                            <p:strVal val="#ppt_y"/>
                                          </p:val>
                                        </p:tav>
                                      </p:tavLst>
                                    </p:anim>
                                    <p:anim calcmode="lin" valueType="num">
                                      <p:cBhvr>
                                        <p:cTn id="1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9"/>
                                        </p:tgtEl>
                                      </p:cBhvr>
                                    </p:animEffect>
                                  </p:childTnLst>
                                </p:cTn>
                              </p:par>
                            </p:childTnLst>
                          </p:cTn>
                        </p:par>
                        <p:par>
                          <p:cTn id="22" fill="hold">
                            <p:stCondLst>
                              <p:cond delay="2850"/>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3850"/>
                            </p:stCondLst>
                            <p:childTnLst>
                              <p:par>
                                <p:cTn id="29" presetID="26" presetClass="emph" presetSubtype="0" fill="hold" grpId="1" nodeType="afterEffect">
                                  <p:stCondLst>
                                    <p:cond delay="0"/>
                                  </p:stCondLst>
                                  <p:iterate type="lt">
                                    <p:tmPct val="0"/>
                                  </p:iterate>
                                  <p:childTnLst>
                                    <p:animEffect transition="out" filter="fade">
                                      <p:cBhvr>
                                        <p:cTn id="30" dur="1000" tmFilter="0, 0; .2, .5; .8, .5; 1, 0"/>
                                        <p:tgtEl>
                                          <p:spTgt spid="9"/>
                                        </p:tgtEl>
                                      </p:cBhvr>
                                    </p:animEffect>
                                    <p:animScale>
                                      <p:cBhvr>
                                        <p:cTn id="31"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65179"/>
            <a:ext cx="4080804" cy="4080804"/>
          </a:xfrm>
          <a:prstGeom prst="rect">
            <a:avLst/>
          </a:prstGeom>
        </p:spPr>
      </p:pic>
      <p:sp>
        <p:nvSpPr>
          <p:cNvPr id="32" name="文本框 31"/>
          <p:cNvSpPr txBox="1"/>
          <p:nvPr/>
        </p:nvSpPr>
        <p:spPr>
          <a:xfrm>
            <a:off x="5070890" y="1628800"/>
            <a:ext cx="2016224" cy="1323439"/>
          </a:xfrm>
          <a:prstGeom prst="rect">
            <a:avLst/>
          </a:prstGeom>
          <a:noFill/>
        </p:spPr>
        <p:txBody>
          <a:bodyPr wrap="square" rtlCol="0">
            <a:spAutoFit/>
          </a:bodyPr>
          <a:lstStyle/>
          <a:p>
            <a:pPr algn="ctr"/>
            <a:r>
              <a:rPr lang="en-US" altLang="zh-CN" sz="8000" b="1" dirty="0" smtClean="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rPr>
              <a:t>01</a:t>
            </a:r>
            <a:endParaRPr lang="zh-CN" altLang="en-US" sz="8000" b="1" dirty="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endParaRPr>
          </a:p>
        </p:txBody>
      </p:sp>
      <p:sp>
        <p:nvSpPr>
          <p:cNvPr id="33" name="文本框 32"/>
          <p:cNvSpPr txBox="1"/>
          <p:nvPr/>
        </p:nvSpPr>
        <p:spPr>
          <a:xfrm>
            <a:off x="2209155" y="3946748"/>
            <a:ext cx="7056784" cy="769441"/>
          </a:xfrm>
          <a:prstGeom prst="rect">
            <a:avLst/>
          </a:prstGeom>
          <a:noFill/>
        </p:spPr>
        <p:txBody>
          <a:bodyPr wrap="square" rtlCol="0">
            <a:spAutoFit/>
          </a:bodyPr>
          <a:lstStyle/>
          <a:p>
            <a:pPr algn="ctr"/>
            <a:r>
              <a:rPr lang="zh-CN" altLang="en-US" sz="4400" b="1" dirty="0" smtClean="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rPr>
              <a:t>添加您的标题</a:t>
            </a:r>
            <a:endParaRPr lang="zh-CN" altLang="en-US" sz="4400" b="1" dirty="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endParaRPr>
          </a:p>
        </p:txBody>
      </p:sp>
      <p:sp>
        <p:nvSpPr>
          <p:cNvPr id="34" name="文本框 33"/>
          <p:cNvSpPr txBox="1"/>
          <p:nvPr/>
        </p:nvSpPr>
        <p:spPr>
          <a:xfrm>
            <a:off x="3127821" y="4925321"/>
            <a:ext cx="5651500" cy="400110"/>
          </a:xfrm>
          <a:prstGeom prst="rect">
            <a:avLst/>
          </a:prstGeom>
          <a:noFill/>
        </p:spPr>
        <p:txBody>
          <a:bodyPr wrap="square" rtlCol="0">
            <a:spAutoFit/>
          </a:bodyPr>
          <a:lstStyle/>
          <a:p>
            <a:pPr algn="ctr"/>
            <a:r>
              <a:rPr lang="en-US" altLang="zh-CN"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More than I can see Beyond imagination</a:t>
            </a:r>
            <a:endParaRPr lang="zh-CN" altLang="en-US"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15142241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1000" tmFilter="0, 0; .2, .5; .8, .5; 1, 0"/>
                                        <p:tgtEl>
                                          <p:spTgt spid="32"/>
                                        </p:tgtEl>
                                      </p:cBhvr>
                                    </p:animEffect>
                                    <p:animScale>
                                      <p:cBhvr>
                                        <p:cTn id="15" dur="500" autoRev="1" fill="hold"/>
                                        <p:tgtEl>
                                          <p:spTgt spid="32"/>
                                        </p:tgtEl>
                                      </p:cBhvr>
                                      <p:by x="105000" y="105000"/>
                                    </p:animScale>
                                  </p:childTnLst>
                                </p:cTn>
                              </p:par>
                            </p:childTnLst>
                          </p:cTn>
                        </p:par>
                        <p:par>
                          <p:cTn id="16" fill="hold">
                            <p:stCondLst>
                              <p:cond delay="15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3"/>
                                        </p:tgtEl>
                                        <p:attrNameLst>
                                          <p:attrName>ppt_y</p:attrName>
                                        </p:attrNameLst>
                                      </p:cBhvr>
                                      <p:tavLst>
                                        <p:tav tm="0">
                                          <p:val>
                                            <p:strVal val="#ppt_y"/>
                                          </p:val>
                                        </p:tav>
                                        <p:tav tm="100000">
                                          <p:val>
                                            <p:strVal val="#ppt_y"/>
                                          </p:val>
                                        </p:tav>
                                      </p:tavLst>
                                    </p:anim>
                                    <p:anim calcmode="lin" valueType="num">
                                      <p:cBhvr>
                                        <p:cTn id="21"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3"/>
                                        </p:tgtEl>
                                      </p:cBhvr>
                                    </p:animEffect>
                                  </p:childTnLst>
                                </p:cTn>
                              </p:par>
                            </p:childTnLst>
                          </p:cTn>
                        </p:par>
                        <p:par>
                          <p:cTn id="24" fill="hold">
                            <p:stCondLst>
                              <p:cond delay="2300"/>
                            </p:stCondLst>
                            <p:childTnLst>
                              <p:par>
                                <p:cTn id="25" presetID="26" presetClass="emph" presetSubtype="0" fill="hold" grpId="1" nodeType="afterEffect">
                                  <p:stCondLst>
                                    <p:cond delay="0"/>
                                  </p:stCondLst>
                                  <p:iterate type="lt">
                                    <p:tmPct val="0"/>
                                  </p:iterate>
                                  <p:childTnLst>
                                    <p:animEffect transition="out" filter="fade">
                                      <p:cBhvr>
                                        <p:cTn id="26" dur="1000" tmFilter="0, 0; .2, .5; .8, .5; 1, 0"/>
                                        <p:tgtEl>
                                          <p:spTgt spid="33"/>
                                        </p:tgtEl>
                                      </p:cBhvr>
                                    </p:animEffect>
                                    <p:animScale>
                                      <p:cBhvr>
                                        <p:cTn id="27" dur="500" autoRev="1" fill="hold"/>
                                        <p:tgtEl>
                                          <p:spTgt spid="33"/>
                                        </p:tgtEl>
                                      </p:cBhvr>
                                      <p:by x="105000" y="105000"/>
                                    </p:animScale>
                                  </p:childTnLst>
                                </p:cTn>
                              </p:par>
                            </p:childTnLst>
                          </p:cTn>
                        </p:par>
                        <p:par>
                          <p:cTn id="28" fill="hold">
                            <p:stCondLst>
                              <p:cond delay="3300"/>
                            </p:stCondLst>
                            <p:childTnLst>
                              <p:par>
                                <p:cTn id="29" presetID="37"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4" name="组合 43"/>
          <p:cNvGrpSpPr/>
          <p:nvPr/>
        </p:nvGrpSpPr>
        <p:grpSpPr>
          <a:xfrm>
            <a:off x="3314029" y="1387252"/>
            <a:ext cx="7607300" cy="4565650"/>
            <a:chOff x="1706563" y="1090612"/>
            <a:chExt cx="7607300" cy="4565650"/>
          </a:xfrm>
          <a:solidFill>
            <a:schemeClr val="bg1">
              <a:lumMod val="85000"/>
            </a:schemeClr>
          </a:solidFill>
        </p:grpSpPr>
        <p:sp>
          <p:nvSpPr>
            <p:cNvPr id="45" name="Freeform 613"/>
            <p:cNvSpPr>
              <a:spLocks noEditPoints="1"/>
            </p:cNvSpPr>
            <p:nvPr/>
          </p:nvSpPr>
          <p:spPr bwMode="auto">
            <a:xfrm>
              <a:off x="5049838" y="2849563"/>
              <a:ext cx="801688" cy="1449388"/>
            </a:xfrm>
            <a:custGeom>
              <a:avLst/>
              <a:gdLst>
                <a:gd name="T0" fmla="*/ 846 w 893"/>
                <a:gd name="T1" fmla="*/ 184 h 1613"/>
                <a:gd name="T2" fmla="*/ 765 w 893"/>
                <a:gd name="T3" fmla="*/ 894 h 1613"/>
                <a:gd name="T4" fmla="*/ 769 w 893"/>
                <a:gd name="T5" fmla="*/ 911 h 1613"/>
                <a:gd name="T6" fmla="*/ 771 w 893"/>
                <a:gd name="T7" fmla="*/ 913 h 1613"/>
                <a:gd name="T8" fmla="*/ 763 w 893"/>
                <a:gd name="T9" fmla="*/ 1043 h 1613"/>
                <a:gd name="T10" fmla="*/ 759 w 893"/>
                <a:gd name="T11" fmla="*/ 1568 h 1613"/>
                <a:gd name="T12" fmla="*/ 271 w 893"/>
                <a:gd name="T13" fmla="*/ 1568 h 1613"/>
                <a:gd name="T14" fmla="*/ 157 w 893"/>
                <a:gd name="T15" fmla="*/ 1456 h 1613"/>
                <a:gd name="T16" fmla="*/ 151 w 893"/>
                <a:gd name="T17" fmla="*/ 1452 h 1613"/>
                <a:gd name="T18" fmla="*/ 49 w 893"/>
                <a:gd name="T19" fmla="*/ 1355 h 1613"/>
                <a:gd name="T20" fmla="*/ 286 w 893"/>
                <a:gd name="T21" fmla="*/ 869 h 1613"/>
                <a:gd name="T22" fmla="*/ 491 w 893"/>
                <a:gd name="T23" fmla="*/ 871 h 1613"/>
                <a:gd name="T24" fmla="*/ 512 w 893"/>
                <a:gd name="T25" fmla="*/ 887 h 1613"/>
                <a:gd name="T26" fmla="*/ 628 w 893"/>
                <a:gd name="T27" fmla="*/ 887 h 1613"/>
                <a:gd name="T28" fmla="*/ 649 w 893"/>
                <a:gd name="T29" fmla="*/ 872 h 1613"/>
                <a:gd name="T30" fmla="*/ 690 w 893"/>
                <a:gd name="T31" fmla="*/ 872 h 1613"/>
                <a:gd name="T32" fmla="*/ 706 w 893"/>
                <a:gd name="T33" fmla="*/ 866 h 1613"/>
                <a:gd name="T34" fmla="*/ 713 w 893"/>
                <a:gd name="T35" fmla="*/ 850 h 1613"/>
                <a:gd name="T36" fmla="*/ 718 w 893"/>
                <a:gd name="T37" fmla="*/ 176 h 1613"/>
                <a:gd name="T38" fmla="*/ 711 w 893"/>
                <a:gd name="T39" fmla="*/ 160 h 1613"/>
                <a:gd name="T40" fmla="*/ 696 w 893"/>
                <a:gd name="T41" fmla="*/ 153 h 1613"/>
                <a:gd name="T42" fmla="*/ 455 w 893"/>
                <a:gd name="T43" fmla="*/ 152 h 1613"/>
                <a:gd name="T44" fmla="*/ 469 w 893"/>
                <a:gd name="T45" fmla="*/ 53 h 1613"/>
                <a:gd name="T46" fmla="*/ 832 w 893"/>
                <a:gd name="T47" fmla="*/ 167 h 1613"/>
                <a:gd name="T48" fmla="*/ 847 w 893"/>
                <a:gd name="T49" fmla="*/ 179 h 1613"/>
                <a:gd name="T50" fmla="*/ 846 w 893"/>
                <a:gd name="T51" fmla="*/ 184 h 1613"/>
                <a:gd name="T52" fmla="*/ 850 w 893"/>
                <a:gd name="T53" fmla="*/ 127 h 1613"/>
                <a:gd name="T54" fmla="*/ 847 w 893"/>
                <a:gd name="T55" fmla="*/ 126 h 1613"/>
                <a:gd name="T56" fmla="*/ 457 w 893"/>
                <a:gd name="T57" fmla="*/ 2 h 1613"/>
                <a:gd name="T58" fmla="*/ 439 w 893"/>
                <a:gd name="T59" fmla="*/ 5 h 1613"/>
                <a:gd name="T60" fmla="*/ 429 w 893"/>
                <a:gd name="T61" fmla="*/ 20 h 1613"/>
                <a:gd name="T62" fmla="*/ 407 w 893"/>
                <a:gd name="T63" fmla="*/ 170 h 1613"/>
                <a:gd name="T64" fmla="*/ 412 w 893"/>
                <a:gd name="T65" fmla="*/ 188 h 1613"/>
                <a:gd name="T66" fmla="*/ 429 w 893"/>
                <a:gd name="T67" fmla="*/ 196 h 1613"/>
                <a:gd name="T68" fmla="*/ 673 w 893"/>
                <a:gd name="T69" fmla="*/ 198 h 1613"/>
                <a:gd name="T70" fmla="*/ 669 w 893"/>
                <a:gd name="T71" fmla="*/ 828 h 1613"/>
                <a:gd name="T72" fmla="*/ 628 w 893"/>
                <a:gd name="T73" fmla="*/ 827 h 1613"/>
                <a:gd name="T74" fmla="*/ 612 w 893"/>
                <a:gd name="T75" fmla="*/ 834 h 1613"/>
                <a:gd name="T76" fmla="*/ 607 w 893"/>
                <a:gd name="T77" fmla="*/ 842 h 1613"/>
                <a:gd name="T78" fmla="*/ 533 w 893"/>
                <a:gd name="T79" fmla="*/ 842 h 1613"/>
                <a:gd name="T80" fmla="*/ 512 w 893"/>
                <a:gd name="T81" fmla="*/ 826 h 1613"/>
                <a:gd name="T82" fmla="*/ 272 w 893"/>
                <a:gd name="T83" fmla="*/ 825 h 1613"/>
                <a:gd name="T84" fmla="*/ 252 w 893"/>
                <a:gd name="T85" fmla="*/ 837 h 1613"/>
                <a:gd name="T86" fmla="*/ 3 w 893"/>
                <a:gd name="T87" fmla="*/ 1348 h 1613"/>
                <a:gd name="T88" fmla="*/ 6 w 893"/>
                <a:gd name="T89" fmla="*/ 1371 h 1613"/>
                <a:gd name="T90" fmla="*/ 128 w 893"/>
                <a:gd name="T91" fmla="*/ 1490 h 1613"/>
                <a:gd name="T92" fmla="*/ 247 w 893"/>
                <a:gd name="T93" fmla="*/ 1606 h 1613"/>
                <a:gd name="T94" fmla="*/ 262 w 893"/>
                <a:gd name="T95" fmla="*/ 1613 h 1613"/>
                <a:gd name="T96" fmla="*/ 781 w 893"/>
                <a:gd name="T97" fmla="*/ 1613 h 1613"/>
                <a:gd name="T98" fmla="*/ 803 w 893"/>
                <a:gd name="T99" fmla="*/ 1591 h 1613"/>
                <a:gd name="T100" fmla="*/ 807 w 893"/>
                <a:gd name="T101" fmla="*/ 1041 h 1613"/>
                <a:gd name="T102" fmla="*/ 807 w 893"/>
                <a:gd name="T103" fmla="*/ 1037 h 1613"/>
                <a:gd name="T104" fmla="*/ 816 w 893"/>
                <a:gd name="T105" fmla="*/ 926 h 1613"/>
                <a:gd name="T106" fmla="*/ 816 w 893"/>
                <a:gd name="T107" fmla="*/ 898 h 1613"/>
                <a:gd name="T108" fmla="*/ 810 w 893"/>
                <a:gd name="T109" fmla="*/ 890 h 1613"/>
                <a:gd name="T110" fmla="*/ 889 w 893"/>
                <a:gd name="T111" fmla="*/ 193 h 1613"/>
                <a:gd name="T112" fmla="*/ 890 w 893"/>
                <a:gd name="T113" fmla="*/ 168 h 1613"/>
                <a:gd name="T114" fmla="*/ 850 w 893"/>
                <a:gd name="T115" fmla="*/ 127 h 1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3" h="1613">
                  <a:moveTo>
                    <a:pt x="846" y="184"/>
                  </a:moveTo>
                  <a:cubicBezTo>
                    <a:pt x="841" y="214"/>
                    <a:pt x="768" y="867"/>
                    <a:pt x="765" y="894"/>
                  </a:cubicBezTo>
                  <a:cubicBezTo>
                    <a:pt x="764" y="900"/>
                    <a:pt x="766" y="906"/>
                    <a:pt x="769" y="911"/>
                  </a:cubicBezTo>
                  <a:lnTo>
                    <a:pt x="771" y="913"/>
                  </a:lnTo>
                  <a:cubicBezTo>
                    <a:pt x="750" y="958"/>
                    <a:pt x="760" y="1027"/>
                    <a:pt x="763" y="1043"/>
                  </a:cubicBezTo>
                  <a:lnTo>
                    <a:pt x="759" y="1568"/>
                  </a:lnTo>
                  <a:lnTo>
                    <a:pt x="271" y="1568"/>
                  </a:lnTo>
                  <a:lnTo>
                    <a:pt x="157" y="1456"/>
                  </a:lnTo>
                  <a:cubicBezTo>
                    <a:pt x="155" y="1455"/>
                    <a:pt x="154" y="1453"/>
                    <a:pt x="151" y="1452"/>
                  </a:cubicBezTo>
                  <a:cubicBezTo>
                    <a:pt x="119" y="1436"/>
                    <a:pt x="73" y="1384"/>
                    <a:pt x="49" y="1355"/>
                  </a:cubicBezTo>
                  <a:cubicBezTo>
                    <a:pt x="78" y="1296"/>
                    <a:pt x="203" y="1042"/>
                    <a:pt x="286" y="869"/>
                  </a:cubicBezTo>
                  <a:lnTo>
                    <a:pt x="491" y="871"/>
                  </a:lnTo>
                  <a:cubicBezTo>
                    <a:pt x="493" y="880"/>
                    <a:pt x="502" y="887"/>
                    <a:pt x="512" y="887"/>
                  </a:cubicBezTo>
                  <a:lnTo>
                    <a:pt x="628" y="887"/>
                  </a:lnTo>
                  <a:cubicBezTo>
                    <a:pt x="637" y="887"/>
                    <a:pt x="646" y="881"/>
                    <a:pt x="649" y="872"/>
                  </a:cubicBezTo>
                  <a:lnTo>
                    <a:pt x="690" y="872"/>
                  </a:lnTo>
                  <a:cubicBezTo>
                    <a:pt x="696" y="872"/>
                    <a:pt x="702" y="870"/>
                    <a:pt x="706" y="866"/>
                  </a:cubicBezTo>
                  <a:cubicBezTo>
                    <a:pt x="710" y="862"/>
                    <a:pt x="713" y="856"/>
                    <a:pt x="713" y="850"/>
                  </a:cubicBezTo>
                  <a:lnTo>
                    <a:pt x="718" y="176"/>
                  </a:lnTo>
                  <a:cubicBezTo>
                    <a:pt x="718" y="170"/>
                    <a:pt x="716" y="164"/>
                    <a:pt x="711" y="160"/>
                  </a:cubicBezTo>
                  <a:cubicBezTo>
                    <a:pt x="707" y="156"/>
                    <a:pt x="702" y="153"/>
                    <a:pt x="696" y="153"/>
                  </a:cubicBezTo>
                  <a:lnTo>
                    <a:pt x="455" y="152"/>
                  </a:lnTo>
                  <a:cubicBezTo>
                    <a:pt x="461" y="109"/>
                    <a:pt x="466" y="75"/>
                    <a:pt x="469" y="53"/>
                  </a:cubicBezTo>
                  <a:lnTo>
                    <a:pt x="832" y="167"/>
                  </a:lnTo>
                  <a:cubicBezTo>
                    <a:pt x="842" y="173"/>
                    <a:pt x="846" y="177"/>
                    <a:pt x="847" y="179"/>
                  </a:cubicBezTo>
                  <a:cubicBezTo>
                    <a:pt x="846" y="180"/>
                    <a:pt x="846" y="182"/>
                    <a:pt x="846" y="184"/>
                  </a:cubicBezTo>
                  <a:close/>
                  <a:moveTo>
                    <a:pt x="850" y="127"/>
                  </a:moveTo>
                  <a:cubicBezTo>
                    <a:pt x="849" y="126"/>
                    <a:pt x="848" y="126"/>
                    <a:pt x="847" y="126"/>
                  </a:cubicBezTo>
                  <a:lnTo>
                    <a:pt x="457" y="2"/>
                  </a:lnTo>
                  <a:cubicBezTo>
                    <a:pt x="451" y="0"/>
                    <a:pt x="444" y="1"/>
                    <a:pt x="439" y="5"/>
                  </a:cubicBezTo>
                  <a:cubicBezTo>
                    <a:pt x="433" y="8"/>
                    <a:pt x="430" y="14"/>
                    <a:pt x="429" y="20"/>
                  </a:cubicBezTo>
                  <a:cubicBezTo>
                    <a:pt x="429" y="20"/>
                    <a:pt x="420" y="83"/>
                    <a:pt x="407" y="170"/>
                  </a:cubicBezTo>
                  <a:cubicBezTo>
                    <a:pt x="406" y="177"/>
                    <a:pt x="408" y="183"/>
                    <a:pt x="412" y="188"/>
                  </a:cubicBezTo>
                  <a:cubicBezTo>
                    <a:pt x="417" y="193"/>
                    <a:pt x="423" y="196"/>
                    <a:pt x="429" y="196"/>
                  </a:cubicBezTo>
                  <a:lnTo>
                    <a:pt x="673" y="198"/>
                  </a:lnTo>
                  <a:lnTo>
                    <a:pt x="669" y="828"/>
                  </a:lnTo>
                  <a:lnTo>
                    <a:pt x="628" y="827"/>
                  </a:lnTo>
                  <a:cubicBezTo>
                    <a:pt x="623" y="827"/>
                    <a:pt x="616" y="829"/>
                    <a:pt x="612" y="834"/>
                  </a:cubicBezTo>
                  <a:cubicBezTo>
                    <a:pt x="610" y="836"/>
                    <a:pt x="608" y="839"/>
                    <a:pt x="607" y="842"/>
                  </a:cubicBezTo>
                  <a:lnTo>
                    <a:pt x="533" y="842"/>
                  </a:lnTo>
                  <a:cubicBezTo>
                    <a:pt x="531" y="833"/>
                    <a:pt x="522" y="826"/>
                    <a:pt x="512" y="826"/>
                  </a:cubicBezTo>
                  <a:lnTo>
                    <a:pt x="272" y="825"/>
                  </a:lnTo>
                  <a:cubicBezTo>
                    <a:pt x="264" y="825"/>
                    <a:pt x="256" y="829"/>
                    <a:pt x="252" y="837"/>
                  </a:cubicBezTo>
                  <a:cubicBezTo>
                    <a:pt x="159" y="1032"/>
                    <a:pt x="5" y="1345"/>
                    <a:pt x="3" y="1348"/>
                  </a:cubicBezTo>
                  <a:cubicBezTo>
                    <a:pt x="0" y="1355"/>
                    <a:pt x="0" y="1364"/>
                    <a:pt x="6" y="1371"/>
                  </a:cubicBezTo>
                  <a:cubicBezTo>
                    <a:pt x="8" y="1375"/>
                    <a:pt x="75" y="1462"/>
                    <a:pt x="128" y="1490"/>
                  </a:cubicBezTo>
                  <a:lnTo>
                    <a:pt x="247" y="1606"/>
                  </a:lnTo>
                  <a:cubicBezTo>
                    <a:pt x="251" y="1610"/>
                    <a:pt x="256" y="1613"/>
                    <a:pt x="262" y="1613"/>
                  </a:cubicBezTo>
                  <a:lnTo>
                    <a:pt x="781" y="1613"/>
                  </a:lnTo>
                  <a:cubicBezTo>
                    <a:pt x="793" y="1613"/>
                    <a:pt x="803" y="1603"/>
                    <a:pt x="803" y="1591"/>
                  </a:cubicBezTo>
                  <a:lnTo>
                    <a:pt x="807" y="1041"/>
                  </a:lnTo>
                  <a:cubicBezTo>
                    <a:pt x="807" y="1040"/>
                    <a:pt x="807" y="1038"/>
                    <a:pt x="807" y="1037"/>
                  </a:cubicBezTo>
                  <a:cubicBezTo>
                    <a:pt x="801" y="1005"/>
                    <a:pt x="798" y="947"/>
                    <a:pt x="816" y="926"/>
                  </a:cubicBezTo>
                  <a:cubicBezTo>
                    <a:pt x="822" y="917"/>
                    <a:pt x="822" y="906"/>
                    <a:pt x="816" y="898"/>
                  </a:cubicBezTo>
                  <a:lnTo>
                    <a:pt x="810" y="890"/>
                  </a:lnTo>
                  <a:cubicBezTo>
                    <a:pt x="819" y="811"/>
                    <a:pt x="882" y="247"/>
                    <a:pt x="889" y="193"/>
                  </a:cubicBezTo>
                  <a:cubicBezTo>
                    <a:pt x="892" y="186"/>
                    <a:pt x="893" y="178"/>
                    <a:pt x="890" y="168"/>
                  </a:cubicBezTo>
                  <a:cubicBezTo>
                    <a:pt x="886" y="152"/>
                    <a:pt x="873" y="138"/>
                    <a:pt x="850" y="127"/>
                  </a:cubicBezTo>
                  <a:close/>
                </a:path>
              </a:pathLst>
            </a:custGeom>
            <a:grpFill/>
            <a:ln w="25400">
              <a:solidFill>
                <a:schemeClr val="bg1"/>
              </a:solid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46" name="Freeform 1044"/>
            <p:cNvSpPr>
              <a:spLocks/>
            </p:cNvSpPr>
            <p:nvPr/>
          </p:nvSpPr>
          <p:spPr bwMode="auto">
            <a:xfrm>
              <a:off x="1706563" y="1090612"/>
              <a:ext cx="7607300" cy="4565650"/>
            </a:xfrm>
            <a:custGeom>
              <a:avLst/>
              <a:gdLst>
                <a:gd name="T0" fmla="*/ 6560 w 8465"/>
                <a:gd name="T1" fmla="*/ 2039 h 5080"/>
                <a:gd name="T2" fmla="*/ 4970 w 8465"/>
                <a:gd name="T3" fmla="*/ 2957 h 5080"/>
                <a:gd name="T4" fmla="*/ 4920 w 8465"/>
                <a:gd name="T5" fmla="*/ 2002 h 5080"/>
                <a:gd name="T6" fmla="*/ 4663 w 8465"/>
                <a:gd name="T7" fmla="*/ 1598 h 5080"/>
                <a:gd name="T8" fmla="*/ 4857 w 8465"/>
                <a:gd name="T9" fmla="*/ 1644 h 5080"/>
                <a:gd name="T10" fmla="*/ 4939 w 8465"/>
                <a:gd name="T11" fmla="*/ 1558 h 5080"/>
                <a:gd name="T12" fmla="*/ 4883 w 8465"/>
                <a:gd name="T13" fmla="*/ 1426 h 5080"/>
                <a:gd name="T14" fmla="*/ 4757 w 8465"/>
                <a:gd name="T15" fmla="*/ 1408 h 5080"/>
                <a:gd name="T16" fmla="*/ 4274 w 8465"/>
                <a:gd name="T17" fmla="*/ 879 h 5080"/>
                <a:gd name="T18" fmla="*/ 4162 w 8465"/>
                <a:gd name="T19" fmla="*/ 551 h 5080"/>
                <a:gd name="T20" fmla="*/ 4248 w 8465"/>
                <a:gd name="T21" fmla="*/ 499 h 5080"/>
                <a:gd name="T22" fmla="*/ 4258 w 8465"/>
                <a:gd name="T23" fmla="*/ 399 h 5080"/>
                <a:gd name="T24" fmla="*/ 4267 w 8465"/>
                <a:gd name="T25" fmla="*/ 275 h 5080"/>
                <a:gd name="T26" fmla="*/ 4228 w 8465"/>
                <a:gd name="T27" fmla="*/ 179 h 5080"/>
                <a:gd name="T28" fmla="*/ 3956 w 8465"/>
                <a:gd name="T29" fmla="*/ 28 h 5080"/>
                <a:gd name="T30" fmla="*/ 3851 w 8465"/>
                <a:gd name="T31" fmla="*/ 467 h 5080"/>
                <a:gd name="T32" fmla="*/ 3868 w 8465"/>
                <a:gd name="T33" fmla="*/ 536 h 5080"/>
                <a:gd name="T34" fmla="*/ 3679 w 8465"/>
                <a:gd name="T35" fmla="*/ 907 h 5080"/>
                <a:gd name="T36" fmla="*/ 3658 w 8465"/>
                <a:gd name="T37" fmla="*/ 1771 h 5080"/>
                <a:gd name="T38" fmla="*/ 3797 w 8465"/>
                <a:gd name="T39" fmla="*/ 1943 h 5080"/>
                <a:gd name="T40" fmla="*/ 3435 w 8465"/>
                <a:gd name="T41" fmla="*/ 2102 h 5080"/>
                <a:gd name="T42" fmla="*/ 3430 w 8465"/>
                <a:gd name="T43" fmla="*/ 2821 h 5080"/>
                <a:gd name="T44" fmla="*/ 3619 w 8465"/>
                <a:gd name="T45" fmla="*/ 2822 h 5080"/>
                <a:gd name="T46" fmla="*/ 3414 w 8465"/>
                <a:gd name="T47" fmla="*/ 3459 h 5080"/>
                <a:gd name="T48" fmla="*/ 2511 w 8465"/>
                <a:gd name="T49" fmla="*/ 4359 h 5080"/>
                <a:gd name="T50" fmla="*/ 22 w 8465"/>
                <a:gd name="T51" fmla="*/ 5035 h 5080"/>
                <a:gd name="T52" fmla="*/ 391 w 8465"/>
                <a:gd name="T53" fmla="*/ 5069 h 5080"/>
                <a:gd name="T54" fmla="*/ 3032 w 8465"/>
                <a:gd name="T55" fmla="*/ 3578 h 5080"/>
                <a:gd name="T56" fmla="*/ 3541 w 8465"/>
                <a:gd name="T57" fmla="*/ 3252 h 5080"/>
                <a:gd name="T58" fmla="*/ 3597 w 8465"/>
                <a:gd name="T59" fmla="*/ 2778 h 5080"/>
                <a:gd name="T60" fmla="*/ 3481 w 8465"/>
                <a:gd name="T61" fmla="*/ 2777 h 5080"/>
                <a:gd name="T62" fmla="*/ 3822 w 8465"/>
                <a:gd name="T63" fmla="*/ 2128 h 5080"/>
                <a:gd name="T64" fmla="*/ 3828 w 8465"/>
                <a:gd name="T65" fmla="*/ 1907 h 5080"/>
                <a:gd name="T66" fmla="*/ 3699 w 8465"/>
                <a:gd name="T67" fmla="*/ 1725 h 5080"/>
                <a:gd name="T68" fmla="*/ 3720 w 8465"/>
                <a:gd name="T69" fmla="*/ 925 h 5080"/>
                <a:gd name="T70" fmla="*/ 3910 w 8465"/>
                <a:gd name="T71" fmla="*/ 551 h 5080"/>
                <a:gd name="T72" fmla="*/ 3910 w 8465"/>
                <a:gd name="T73" fmla="*/ 470 h 5080"/>
                <a:gd name="T74" fmla="*/ 3824 w 8465"/>
                <a:gd name="T75" fmla="*/ 284 h 5080"/>
                <a:gd name="T76" fmla="*/ 4128 w 8465"/>
                <a:gd name="T77" fmla="*/ 109 h 5080"/>
                <a:gd name="T78" fmla="*/ 4197 w 8465"/>
                <a:gd name="T79" fmla="*/ 254 h 5080"/>
                <a:gd name="T80" fmla="*/ 4204 w 8465"/>
                <a:gd name="T81" fmla="*/ 345 h 5080"/>
                <a:gd name="T82" fmla="*/ 4212 w 8465"/>
                <a:gd name="T83" fmla="*/ 428 h 5080"/>
                <a:gd name="T84" fmla="*/ 4203 w 8465"/>
                <a:gd name="T85" fmla="*/ 504 h 5080"/>
                <a:gd name="T86" fmla="*/ 4155 w 8465"/>
                <a:gd name="T87" fmla="*/ 500 h 5080"/>
                <a:gd name="T88" fmla="*/ 4126 w 8465"/>
                <a:gd name="T89" fmla="*/ 607 h 5080"/>
                <a:gd name="T90" fmla="*/ 4237 w 8465"/>
                <a:gd name="T91" fmla="*/ 904 h 5080"/>
                <a:gd name="T92" fmla="*/ 4708 w 8465"/>
                <a:gd name="T93" fmla="*/ 1432 h 5080"/>
                <a:gd name="T94" fmla="*/ 4795 w 8465"/>
                <a:gd name="T95" fmla="*/ 1446 h 5080"/>
                <a:gd name="T96" fmla="*/ 4862 w 8465"/>
                <a:gd name="T97" fmla="*/ 1468 h 5080"/>
                <a:gd name="T98" fmla="*/ 4894 w 8465"/>
                <a:gd name="T99" fmla="*/ 1557 h 5080"/>
                <a:gd name="T100" fmla="*/ 4849 w 8465"/>
                <a:gd name="T101" fmla="*/ 1600 h 5080"/>
                <a:gd name="T102" fmla="*/ 4688 w 8465"/>
                <a:gd name="T103" fmla="*/ 1538 h 5080"/>
                <a:gd name="T104" fmla="*/ 4401 w 8465"/>
                <a:gd name="T105" fmla="*/ 1477 h 5080"/>
                <a:gd name="T106" fmla="*/ 4409 w 8465"/>
                <a:gd name="T107" fmla="*/ 1663 h 5080"/>
                <a:gd name="T108" fmla="*/ 4730 w 8465"/>
                <a:gd name="T109" fmla="*/ 2745 h 5080"/>
                <a:gd name="T110" fmla="*/ 5176 w 8465"/>
                <a:gd name="T111" fmla="*/ 3002 h 5080"/>
                <a:gd name="T112" fmla="*/ 6592 w 8465"/>
                <a:gd name="T113" fmla="*/ 2077 h 5080"/>
                <a:gd name="T114" fmla="*/ 8280 w 8465"/>
                <a:gd name="T115" fmla="*/ 1313 h 5080"/>
                <a:gd name="T116" fmla="*/ 8424 w 8465"/>
                <a:gd name="T117" fmla="*/ 943 h 5080"/>
                <a:gd name="T118" fmla="*/ 8179 w 8465"/>
                <a:gd name="T119" fmla="*/ 1221 h 5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65" h="5080">
                  <a:moveTo>
                    <a:pt x="8179" y="1221"/>
                  </a:moveTo>
                  <a:lnTo>
                    <a:pt x="7250" y="2306"/>
                  </a:lnTo>
                  <a:lnTo>
                    <a:pt x="6589" y="2028"/>
                  </a:lnTo>
                  <a:cubicBezTo>
                    <a:pt x="6578" y="2023"/>
                    <a:pt x="6565" y="2028"/>
                    <a:pt x="6560" y="2039"/>
                  </a:cubicBezTo>
                  <a:lnTo>
                    <a:pt x="5439" y="3246"/>
                  </a:lnTo>
                  <a:lnTo>
                    <a:pt x="5203" y="2965"/>
                  </a:lnTo>
                  <a:cubicBezTo>
                    <a:pt x="5199" y="2960"/>
                    <a:pt x="5193" y="2957"/>
                    <a:pt x="5186" y="2957"/>
                  </a:cubicBezTo>
                  <a:lnTo>
                    <a:pt x="4970" y="2957"/>
                  </a:lnTo>
                  <a:cubicBezTo>
                    <a:pt x="4908" y="2911"/>
                    <a:pt x="4885" y="2894"/>
                    <a:pt x="4809" y="2861"/>
                  </a:cubicBezTo>
                  <a:cubicBezTo>
                    <a:pt x="4746" y="2834"/>
                    <a:pt x="4770" y="2767"/>
                    <a:pt x="4772" y="2759"/>
                  </a:cubicBezTo>
                  <a:cubicBezTo>
                    <a:pt x="4773" y="2758"/>
                    <a:pt x="4773" y="2757"/>
                    <a:pt x="4773" y="2756"/>
                  </a:cubicBezTo>
                  <a:lnTo>
                    <a:pt x="4920" y="2002"/>
                  </a:lnTo>
                  <a:cubicBezTo>
                    <a:pt x="4940" y="1868"/>
                    <a:pt x="4864" y="1813"/>
                    <a:pt x="4852" y="1805"/>
                  </a:cubicBezTo>
                  <a:cubicBezTo>
                    <a:pt x="4808" y="1772"/>
                    <a:pt x="4509" y="1654"/>
                    <a:pt x="4437" y="1626"/>
                  </a:cubicBezTo>
                  <a:cubicBezTo>
                    <a:pt x="4434" y="1608"/>
                    <a:pt x="4429" y="1572"/>
                    <a:pt x="4422" y="1529"/>
                  </a:cubicBezTo>
                  <a:lnTo>
                    <a:pt x="4663" y="1598"/>
                  </a:lnTo>
                  <a:cubicBezTo>
                    <a:pt x="4672" y="1601"/>
                    <a:pt x="4681" y="1598"/>
                    <a:pt x="4686" y="1591"/>
                  </a:cubicBezTo>
                  <a:cubicBezTo>
                    <a:pt x="4693" y="1597"/>
                    <a:pt x="4700" y="1604"/>
                    <a:pt x="4708" y="1613"/>
                  </a:cubicBezTo>
                  <a:cubicBezTo>
                    <a:pt x="4714" y="1618"/>
                    <a:pt x="4719" y="1624"/>
                    <a:pt x="4725" y="1630"/>
                  </a:cubicBezTo>
                  <a:cubicBezTo>
                    <a:pt x="4752" y="1657"/>
                    <a:pt x="4810" y="1652"/>
                    <a:pt x="4857" y="1644"/>
                  </a:cubicBezTo>
                  <a:lnTo>
                    <a:pt x="4862" y="1643"/>
                  </a:lnTo>
                  <a:cubicBezTo>
                    <a:pt x="4881" y="1640"/>
                    <a:pt x="4901" y="1636"/>
                    <a:pt x="4908" y="1609"/>
                  </a:cubicBezTo>
                  <a:cubicBezTo>
                    <a:pt x="4909" y="1607"/>
                    <a:pt x="4914" y="1601"/>
                    <a:pt x="4918" y="1598"/>
                  </a:cubicBezTo>
                  <a:cubicBezTo>
                    <a:pt x="4927" y="1588"/>
                    <a:pt x="4939" y="1575"/>
                    <a:pt x="4939" y="1558"/>
                  </a:cubicBezTo>
                  <a:cubicBezTo>
                    <a:pt x="4939" y="1551"/>
                    <a:pt x="4946" y="1532"/>
                    <a:pt x="4949" y="1523"/>
                  </a:cubicBezTo>
                  <a:cubicBezTo>
                    <a:pt x="4950" y="1519"/>
                    <a:pt x="4952" y="1516"/>
                    <a:pt x="4952" y="1513"/>
                  </a:cubicBezTo>
                  <a:cubicBezTo>
                    <a:pt x="4960" y="1491"/>
                    <a:pt x="4960" y="1460"/>
                    <a:pt x="4937" y="1443"/>
                  </a:cubicBezTo>
                  <a:cubicBezTo>
                    <a:pt x="4924" y="1434"/>
                    <a:pt x="4900" y="1429"/>
                    <a:pt x="4883" y="1426"/>
                  </a:cubicBezTo>
                  <a:lnTo>
                    <a:pt x="4882" y="1423"/>
                  </a:lnTo>
                  <a:cubicBezTo>
                    <a:pt x="4875" y="1388"/>
                    <a:pt x="4840" y="1394"/>
                    <a:pt x="4817" y="1398"/>
                  </a:cubicBezTo>
                  <a:cubicBezTo>
                    <a:pt x="4809" y="1399"/>
                    <a:pt x="4800" y="1401"/>
                    <a:pt x="4791" y="1402"/>
                  </a:cubicBezTo>
                  <a:cubicBezTo>
                    <a:pt x="4779" y="1403"/>
                    <a:pt x="4767" y="1405"/>
                    <a:pt x="4757" y="1408"/>
                  </a:cubicBezTo>
                  <a:cubicBezTo>
                    <a:pt x="4754" y="1403"/>
                    <a:pt x="4750" y="1400"/>
                    <a:pt x="4745" y="1398"/>
                  </a:cubicBezTo>
                  <a:lnTo>
                    <a:pt x="4384" y="1269"/>
                  </a:lnTo>
                  <a:cubicBezTo>
                    <a:pt x="4381" y="1241"/>
                    <a:pt x="4378" y="1219"/>
                    <a:pt x="4377" y="1204"/>
                  </a:cubicBezTo>
                  <a:cubicBezTo>
                    <a:pt x="4369" y="1105"/>
                    <a:pt x="4311" y="935"/>
                    <a:pt x="4274" y="879"/>
                  </a:cubicBezTo>
                  <a:cubicBezTo>
                    <a:pt x="4248" y="840"/>
                    <a:pt x="4221" y="770"/>
                    <a:pt x="4213" y="749"/>
                  </a:cubicBezTo>
                  <a:cubicBezTo>
                    <a:pt x="4217" y="730"/>
                    <a:pt x="4227" y="677"/>
                    <a:pt x="4220" y="639"/>
                  </a:cubicBezTo>
                  <a:cubicBezTo>
                    <a:pt x="4212" y="603"/>
                    <a:pt x="4180" y="582"/>
                    <a:pt x="4158" y="572"/>
                  </a:cubicBezTo>
                  <a:lnTo>
                    <a:pt x="4162" y="551"/>
                  </a:lnTo>
                  <a:cubicBezTo>
                    <a:pt x="4167" y="553"/>
                    <a:pt x="4173" y="554"/>
                    <a:pt x="4178" y="554"/>
                  </a:cubicBezTo>
                  <a:cubicBezTo>
                    <a:pt x="4198" y="554"/>
                    <a:pt x="4206" y="552"/>
                    <a:pt x="4218" y="546"/>
                  </a:cubicBezTo>
                  <a:lnTo>
                    <a:pt x="4221" y="544"/>
                  </a:lnTo>
                  <a:cubicBezTo>
                    <a:pt x="4229" y="540"/>
                    <a:pt x="4254" y="529"/>
                    <a:pt x="4248" y="499"/>
                  </a:cubicBezTo>
                  <a:cubicBezTo>
                    <a:pt x="4246" y="487"/>
                    <a:pt x="4246" y="483"/>
                    <a:pt x="4248" y="473"/>
                  </a:cubicBezTo>
                  <a:cubicBezTo>
                    <a:pt x="4250" y="466"/>
                    <a:pt x="4251" y="461"/>
                    <a:pt x="4251" y="456"/>
                  </a:cubicBezTo>
                  <a:cubicBezTo>
                    <a:pt x="4253" y="450"/>
                    <a:pt x="4254" y="445"/>
                    <a:pt x="4256" y="436"/>
                  </a:cubicBezTo>
                  <a:cubicBezTo>
                    <a:pt x="4258" y="420"/>
                    <a:pt x="4258" y="405"/>
                    <a:pt x="4258" y="399"/>
                  </a:cubicBezTo>
                  <a:cubicBezTo>
                    <a:pt x="4258" y="393"/>
                    <a:pt x="4258" y="381"/>
                    <a:pt x="4252" y="371"/>
                  </a:cubicBezTo>
                  <a:cubicBezTo>
                    <a:pt x="4251" y="368"/>
                    <a:pt x="4250" y="361"/>
                    <a:pt x="4249" y="352"/>
                  </a:cubicBezTo>
                  <a:cubicBezTo>
                    <a:pt x="4254" y="347"/>
                    <a:pt x="4260" y="340"/>
                    <a:pt x="4267" y="331"/>
                  </a:cubicBezTo>
                  <a:cubicBezTo>
                    <a:pt x="4284" y="307"/>
                    <a:pt x="4275" y="284"/>
                    <a:pt x="4267" y="275"/>
                  </a:cubicBezTo>
                  <a:cubicBezTo>
                    <a:pt x="4264" y="272"/>
                    <a:pt x="4259" y="269"/>
                    <a:pt x="4254" y="268"/>
                  </a:cubicBezTo>
                  <a:cubicBezTo>
                    <a:pt x="4252" y="267"/>
                    <a:pt x="4247" y="264"/>
                    <a:pt x="4243" y="259"/>
                  </a:cubicBezTo>
                  <a:cubicBezTo>
                    <a:pt x="4248" y="246"/>
                    <a:pt x="4253" y="228"/>
                    <a:pt x="4251" y="216"/>
                  </a:cubicBezTo>
                  <a:cubicBezTo>
                    <a:pt x="4249" y="196"/>
                    <a:pt x="4236" y="185"/>
                    <a:pt x="4228" y="179"/>
                  </a:cubicBezTo>
                  <a:cubicBezTo>
                    <a:pt x="4224" y="172"/>
                    <a:pt x="4217" y="151"/>
                    <a:pt x="4211" y="137"/>
                  </a:cubicBezTo>
                  <a:cubicBezTo>
                    <a:pt x="4204" y="117"/>
                    <a:pt x="4182" y="96"/>
                    <a:pt x="4167" y="83"/>
                  </a:cubicBezTo>
                  <a:cubicBezTo>
                    <a:pt x="4171" y="64"/>
                    <a:pt x="4167" y="47"/>
                    <a:pt x="4156" y="34"/>
                  </a:cubicBezTo>
                  <a:cubicBezTo>
                    <a:pt x="4128" y="1"/>
                    <a:pt x="4063" y="0"/>
                    <a:pt x="3956" y="28"/>
                  </a:cubicBezTo>
                  <a:cubicBezTo>
                    <a:pt x="3817" y="65"/>
                    <a:pt x="3755" y="159"/>
                    <a:pt x="3780" y="292"/>
                  </a:cubicBezTo>
                  <a:cubicBezTo>
                    <a:pt x="3794" y="363"/>
                    <a:pt x="3829" y="427"/>
                    <a:pt x="3844" y="454"/>
                  </a:cubicBezTo>
                  <a:cubicBezTo>
                    <a:pt x="3846" y="458"/>
                    <a:pt x="3847" y="461"/>
                    <a:pt x="3848" y="462"/>
                  </a:cubicBezTo>
                  <a:cubicBezTo>
                    <a:pt x="3849" y="464"/>
                    <a:pt x="3850" y="465"/>
                    <a:pt x="3851" y="467"/>
                  </a:cubicBezTo>
                  <a:lnTo>
                    <a:pt x="3868" y="488"/>
                  </a:lnTo>
                  <a:cubicBezTo>
                    <a:pt x="3868" y="490"/>
                    <a:pt x="3868" y="493"/>
                    <a:pt x="3868" y="495"/>
                  </a:cubicBezTo>
                  <a:cubicBezTo>
                    <a:pt x="3868" y="502"/>
                    <a:pt x="3867" y="510"/>
                    <a:pt x="3868" y="520"/>
                  </a:cubicBezTo>
                  <a:cubicBezTo>
                    <a:pt x="3868" y="522"/>
                    <a:pt x="3868" y="527"/>
                    <a:pt x="3868" y="536"/>
                  </a:cubicBezTo>
                  <a:cubicBezTo>
                    <a:pt x="3852" y="570"/>
                    <a:pt x="3826" y="612"/>
                    <a:pt x="3801" y="653"/>
                  </a:cubicBezTo>
                  <a:cubicBezTo>
                    <a:pt x="3775" y="695"/>
                    <a:pt x="3748" y="739"/>
                    <a:pt x="3731" y="775"/>
                  </a:cubicBezTo>
                  <a:cubicBezTo>
                    <a:pt x="3729" y="780"/>
                    <a:pt x="3724" y="792"/>
                    <a:pt x="3716" y="813"/>
                  </a:cubicBezTo>
                  <a:cubicBezTo>
                    <a:pt x="3706" y="840"/>
                    <a:pt x="3692" y="876"/>
                    <a:pt x="3679" y="907"/>
                  </a:cubicBezTo>
                  <a:lnTo>
                    <a:pt x="3545" y="1151"/>
                  </a:lnTo>
                  <a:cubicBezTo>
                    <a:pt x="3543" y="1155"/>
                    <a:pt x="3542" y="1160"/>
                    <a:pt x="3543" y="1165"/>
                  </a:cubicBezTo>
                  <a:lnTo>
                    <a:pt x="3636" y="1752"/>
                  </a:lnTo>
                  <a:cubicBezTo>
                    <a:pt x="3638" y="1763"/>
                    <a:pt x="3648" y="1771"/>
                    <a:pt x="3658" y="1771"/>
                  </a:cubicBezTo>
                  <a:lnTo>
                    <a:pt x="3673" y="1770"/>
                  </a:lnTo>
                  <a:cubicBezTo>
                    <a:pt x="3663" y="1826"/>
                    <a:pt x="3655" y="1872"/>
                    <a:pt x="3655" y="1872"/>
                  </a:cubicBezTo>
                  <a:cubicBezTo>
                    <a:pt x="3654" y="1883"/>
                    <a:pt x="3660" y="1893"/>
                    <a:pt x="3670" y="1896"/>
                  </a:cubicBezTo>
                  <a:lnTo>
                    <a:pt x="3797" y="1943"/>
                  </a:lnTo>
                  <a:lnTo>
                    <a:pt x="3793" y="2049"/>
                  </a:lnTo>
                  <a:cubicBezTo>
                    <a:pt x="3786" y="2066"/>
                    <a:pt x="3782" y="2085"/>
                    <a:pt x="3779" y="2105"/>
                  </a:cubicBezTo>
                  <a:lnTo>
                    <a:pt x="3435" y="2102"/>
                  </a:lnTo>
                  <a:lnTo>
                    <a:pt x="3435" y="2102"/>
                  </a:lnTo>
                  <a:cubicBezTo>
                    <a:pt x="3423" y="2102"/>
                    <a:pt x="3413" y="2112"/>
                    <a:pt x="3413" y="2124"/>
                  </a:cubicBezTo>
                  <a:lnTo>
                    <a:pt x="3408" y="2799"/>
                  </a:lnTo>
                  <a:cubicBezTo>
                    <a:pt x="3408" y="2804"/>
                    <a:pt x="3410" y="2810"/>
                    <a:pt x="3414" y="2814"/>
                  </a:cubicBezTo>
                  <a:cubicBezTo>
                    <a:pt x="3418" y="2819"/>
                    <a:pt x="3424" y="2821"/>
                    <a:pt x="3430" y="2821"/>
                  </a:cubicBezTo>
                  <a:lnTo>
                    <a:pt x="3459" y="2821"/>
                  </a:lnTo>
                  <a:cubicBezTo>
                    <a:pt x="3459" y="2833"/>
                    <a:pt x="3469" y="2843"/>
                    <a:pt x="3481" y="2843"/>
                  </a:cubicBezTo>
                  <a:lnTo>
                    <a:pt x="3597" y="2843"/>
                  </a:lnTo>
                  <a:cubicBezTo>
                    <a:pt x="3608" y="2843"/>
                    <a:pt x="3618" y="2834"/>
                    <a:pt x="3619" y="2822"/>
                  </a:cubicBezTo>
                  <a:lnTo>
                    <a:pt x="3669" y="2823"/>
                  </a:lnTo>
                  <a:lnTo>
                    <a:pt x="3500" y="3236"/>
                  </a:lnTo>
                  <a:lnTo>
                    <a:pt x="3415" y="3455"/>
                  </a:lnTo>
                  <a:cubicBezTo>
                    <a:pt x="3415" y="3456"/>
                    <a:pt x="3414" y="3458"/>
                    <a:pt x="3414" y="3459"/>
                  </a:cubicBezTo>
                  <a:lnTo>
                    <a:pt x="3399" y="3534"/>
                  </a:lnTo>
                  <a:lnTo>
                    <a:pt x="3019" y="3534"/>
                  </a:lnTo>
                  <a:cubicBezTo>
                    <a:pt x="3011" y="3534"/>
                    <a:pt x="3004" y="3538"/>
                    <a:pt x="3000" y="3544"/>
                  </a:cubicBezTo>
                  <a:lnTo>
                    <a:pt x="2511" y="4359"/>
                  </a:lnTo>
                  <a:lnTo>
                    <a:pt x="1512" y="3995"/>
                  </a:lnTo>
                  <a:cubicBezTo>
                    <a:pt x="1501" y="3989"/>
                    <a:pt x="1488" y="3993"/>
                    <a:pt x="1482" y="4003"/>
                  </a:cubicBezTo>
                  <a:lnTo>
                    <a:pt x="360" y="5035"/>
                  </a:lnTo>
                  <a:lnTo>
                    <a:pt x="22" y="5035"/>
                  </a:lnTo>
                  <a:cubicBezTo>
                    <a:pt x="10" y="5035"/>
                    <a:pt x="0" y="5045"/>
                    <a:pt x="0" y="5057"/>
                  </a:cubicBezTo>
                  <a:cubicBezTo>
                    <a:pt x="0" y="5070"/>
                    <a:pt x="10" y="5080"/>
                    <a:pt x="22" y="5080"/>
                  </a:cubicBezTo>
                  <a:lnTo>
                    <a:pt x="372" y="5080"/>
                  </a:lnTo>
                  <a:cubicBezTo>
                    <a:pt x="380" y="5080"/>
                    <a:pt x="387" y="5076"/>
                    <a:pt x="391" y="5069"/>
                  </a:cubicBezTo>
                  <a:lnTo>
                    <a:pt x="1508" y="4044"/>
                  </a:lnTo>
                  <a:lnTo>
                    <a:pt x="2508" y="4408"/>
                  </a:lnTo>
                  <a:cubicBezTo>
                    <a:pt x="2519" y="4414"/>
                    <a:pt x="2532" y="4411"/>
                    <a:pt x="2538" y="4401"/>
                  </a:cubicBezTo>
                  <a:lnTo>
                    <a:pt x="3032" y="3578"/>
                  </a:lnTo>
                  <a:lnTo>
                    <a:pt x="3417" y="3578"/>
                  </a:lnTo>
                  <a:cubicBezTo>
                    <a:pt x="3428" y="3578"/>
                    <a:pt x="3437" y="3570"/>
                    <a:pt x="3439" y="3560"/>
                  </a:cubicBezTo>
                  <a:lnTo>
                    <a:pt x="3457" y="3469"/>
                  </a:lnTo>
                  <a:lnTo>
                    <a:pt x="3541" y="3252"/>
                  </a:lnTo>
                  <a:lnTo>
                    <a:pt x="3723" y="2809"/>
                  </a:lnTo>
                  <a:cubicBezTo>
                    <a:pt x="3726" y="2802"/>
                    <a:pt x="3725" y="2795"/>
                    <a:pt x="3721" y="2788"/>
                  </a:cubicBezTo>
                  <a:cubicBezTo>
                    <a:pt x="3717" y="2782"/>
                    <a:pt x="3710" y="2779"/>
                    <a:pt x="3702" y="2778"/>
                  </a:cubicBezTo>
                  <a:lnTo>
                    <a:pt x="3597" y="2778"/>
                  </a:lnTo>
                  <a:cubicBezTo>
                    <a:pt x="3591" y="2779"/>
                    <a:pt x="3585" y="2780"/>
                    <a:pt x="3581" y="2784"/>
                  </a:cubicBezTo>
                  <a:cubicBezTo>
                    <a:pt x="3577" y="2788"/>
                    <a:pt x="3575" y="2793"/>
                    <a:pt x="3574" y="2798"/>
                  </a:cubicBezTo>
                  <a:lnTo>
                    <a:pt x="3503" y="2798"/>
                  </a:lnTo>
                  <a:cubicBezTo>
                    <a:pt x="3503" y="2786"/>
                    <a:pt x="3493" y="2777"/>
                    <a:pt x="3481" y="2777"/>
                  </a:cubicBezTo>
                  <a:lnTo>
                    <a:pt x="3452" y="2777"/>
                  </a:lnTo>
                  <a:lnTo>
                    <a:pt x="3457" y="2147"/>
                  </a:lnTo>
                  <a:lnTo>
                    <a:pt x="3800" y="2149"/>
                  </a:lnTo>
                  <a:cubicBezTo>
                    <a:pt x="3812" y="2150"/>
                    <a:pt x="3822" y="2140"/>
                    <a:pt x="3822" y="2128"/>
                  </a:cubicBezTo>
                  <a:cubicBezTo>
                    <a:pt x="3823" y="2104"/>
                    <a:pt x="3827" y="2083"/>
                    <a:pt x="3836" y="2063"/>
                  </a:cubicBezTo>
                  <a:cubicBezTo>
                    <a:pt x="3837" y="2061"/>
                    <a:pt x="3838" y="2058"/>
                    <a:pt x="3838" y="2055"/>
                  </a:cubicBezTo>
                  <a:lnTo>
                    <a:pt x="3842" y="1928"/>
                  </a:lnTo>
                  <a:cubicBezTo>
                    <a:pt x="3843" y="1919"/>
                    <a:pt x="3837" y="1910"/>
                    <a:pt x="3828" y="1907"/>
                  </a:cubicBezTo>
                  <a:lnTo>
                    <a:pt x="3702" y="1861"/>
                  </a:lnTo>
                  <a:cubicBezTo>
                    <a:pt x="3706" y="1838"/>
                    <a:pt x="3713" y="1796"/>
                    <a:pt x="3721" y="1751"/>
                  </a:cubicBezTo>
                  <a:cubicBezTo>
                    <a:pt x="3723" y="1745"/>
                    <a:pt x="3721" y="1738"/>
                    <a:pt x="3716" y="1733"/>
                  </a:cubicBezTo>
                  <a:cubicBezTo>
                    <a:pt x="3712" y="1728"/>
                    <a:pt x="3706" y="1725"/>
                    <a:pt x="3699" y="1725"/>
                  </a:cubicBezTo>
                  <a:lnTo>
                    <a:pt x="3677" y="1726"/>
                  </a:lnTo>
                  <a:lnTo>
                    <a:pt x="3588" y="1165"/>
                  </a:lnTo>
                  <a:lnTo>
                    <a:pt x="3719" y="927"/>
                  </a:lnTo>
                  <a:cubicBezTo>
                    <a:pt x="3719" y="926"/>
                    <a:pt x="3719" y="926"/>
                    <a:pt x="3720" y="925"/>
                  </a:cubicBezTo>
                  <a:cubicBezTo>
                    <a:pt x="3733" y="893"/>
                    <a:pt x="3747" y="856"/>
                    <a:pt x="3758" y="829"/>
                  </a:cubicBezTo>
                  <a:cubicBezTo>
                    <a:pt x="3764" y="813"/>
                    <a:pt x="3770" y="798"/>
                    <a:pt x="3771" y="794"/>
                  </a:cubicBezTo>
                  <a:cubicBezTo>
                    <a:pt x="3787" y="760"/>
                    <a:pt x="3813" y="717"/>
                    <a:pt x="3839" y="676"/>
                  </a:cubicBezTo>
                  <a:cubicBezTo>
                    <a:pt x="3866" y="633"/>
                    <a:pt x="3893" y="588"/>
                    <a:pt x="3910" y="551"/>
                  </a:cubicBezTo>
                  <a:cubicBezTo>
                    <a:pt x="3911" y="548"/>
                    <a:pt x="3912" y="546"/>
                    <a:pt x="3912" y="543"/>
                  </a:cubicBezTo>
                  <a:cubicBezTo>
                    <a:pt x="3913" y="530"/>
                    <a:pt x="3913" y="522"/>
                    <a:pt x="3912" y="517"/>
                  </a:cubicBezTo>
                  <a:cubicBezTo>
                    <a:pt x="3912" y="509"/>
                    <a:pt x="3912" y="502"/>
                    <a:pt x="3912" y="496"/>
                  </a:cubicBezTo>
                  <a:cubicBezTo>
                    <a:pt x="3913" y="487"/>
                    <a:pt x="3913" y="478"/>
                    <a:pt x="3910" y="470"/>
                  </a:cubicBezTo>
                  <a:cubicBezTo>
                    <a:pt x="3909" y="468"/>
                    <a:pt x="3907" y="466"/>
                    <a:pt x="3906" y="464"/>
                  </a:cubicBezTo>
                  <a:lnTo>
                    <a:pt x="3887" y="440"/>
                  </a:lnTo>
                  <a:cubicBezTo>
                    <a:pt x="3886" y="438"/>
                    <a:pt x="3884" y="436"/>
                    <a:pt x="3883" y="433"/>
                  </a:cubicBezTo>
                  <a:cubicBezTo>
                    <a:pt x="3869" y="408"/>
                    <a:pt x="3836" y="348"/>
                    <a:pt x="3824" y="284"/>
                  </a:cubicBezTo>
                  <a:cubicBezTo>
                    <a:pt x="3803" y="174"/>
                    <a:pt x="3851" y="102"/>
                    <a:pt x="3968" y="71"/>
                  </a:cubicBezTo>
                  <a:cubicBezTo>
                    <a:pt x="4096" y="37"/>
                    <a:pt x="4120" y="60"/>
                    <a:pt x="4122" y="63"/>
                  </a:cubicBezTo>
                  <a:cubicBezTo>
                    <a:pt x="4126" y="67"/>
                    <a:pt x="4123" y="77"/>
                    <a:pt x="4121" y="82"/>
                  </a:cubicBezTo>
                  <a:cubicBezTo>
                    <a:pt x="4117" y="92"/>
                    <a:pt x="4120" y="103"/>
                    <a:pt x="4128" y="109"/>
                  </a:cubicBezTo>
                  <a:cubicBezTo>
                    <a:pt x="4142" y="120"/>
                    <a:pt x="4165" y="141"/>
                    <a:pt x="4170" y="153"/>
                  </a:cubicBezTo>
                  <a:cubicBezTo>
                    <a:pt x="4186" y="197"/>
                    <a:pt x="4191" y="208"/>
                    <a:pt x="4202" y="215"/>
                  </a:cubicBezTo>
                  <a:cubicBezTo>
                    <a:pt x="4206" y="218"/>
                    <a:pt x="4207" y="219"/>
                    <a:pt x="4207" y="220"/>
                  </a:cubicBezTo>
                  <a:cubicBezTo>
                    <a:pt x="4207" y="225"/>
                    <a:pt x="4202" y="241"/>
                    <a:pt x="4197" y="254"/>
                  </a:cubicBezTo>
                  <a:cubicBezTo>
                    <a:pt x="4194" y="261"/>
                    <a:pt x="4195" y="269"/>
                    <a:pt x="4199" y="275"/>
                  </a:cubicBezTo>
                  <a:cubicBezTo>
                    <a:pt x="4202" y="280"/>
                    <a:pt x="4214" y="296"/>
                    <a:pt x="4230" y="306"/>
                  </a:cubicBezTo>
                  <a:cubicBezTo>
                    <a:pt x="4220" y="319"/>
                    <a:pt x="4212" y="327"/>
                    <a:pt x="4212" y="327"/>
                  </a:cubicBezTo>
                  <a:cubicBezTo>
                    <a:pt x="4207" y="331"/>
                    <a:pt x="4204" y="338"/>
                    <a:pt x="4204" y="345"/>
                  </a:cubicBezTo>
                  <a:cubicBezTo>
                    <a:pt x="4205" y="368"/>
                    <a:pt x="4208" y="384"/>
                    <a:pt x="4213" y="392"/>
                  </a:cubicBezTo>
                  <a:cubicBezTo>
                    <a:pt x="4213" y="393"/>
                    <a:pt x="4213" y="395"/>
                    <a:pt x="4213" y="396"/>
                  </a:cubicBezTo>
                  <a:cubicBezTo>
                    <a:pt x="4213" y="397"/>
                    <a:pt x="4213" y="399"/>
                    <a:pt x="4213" y="401"/>
                  </a:cubicBezTo>
                  <a:cubicBezTo>
                    <a:pt x="4213" y="401"/>
                    <a:pt x="4214" y="415"/>
                    <a:pt x="4212" y="428"/>
                  </a:cubicBezTo>
                  <a:cubicBezTo>
                    <a:pt x="4210" y="436"/>
                    <a:pt x="4209" y="442"/>
                    <a:pt x="4208" y="447"/>
                  </a:cubicBezTo>
                  <a:cubicBezTo>
                    <a:pt x="4207" y="452"/>
                    <a:pt x="4206" y="457"/>
                    <a:pt x="4204" y="465"/>
                  </a:cubicBezTo>
                  <a:cubicBezTo>
                    <a:pt x="4202" y="478"/>
                    <a:pt x="4201" y="488"/>
                    <a:pt x="4204" y="503"/>
                  </a:cubicBezTo>
                  <a:cubicBezTo>
                    <a:pt x="4203" y="503"/>
                    <a:pt x="4203" y="504"/>
                    <a:pt x="4203" y="504"/>
                  </a:cubicBezTo>
                  <a:lnTo>
                    <a:pt x="4198" y="506"/>
                  </a:lnTo>
                  <a:cubicBezTo>
                    <a:pt x="4192" y="509"/>
                    <a:pt x="4191" y="509"/>
                    <a:pt x="4178" y="509"/>
                  </a:cubicBezTo>
                  <a:cubicBezTo>
                    <a:pt x="4175" y="509"/>
                    <a:pt x="4168" y="506"/>
                    <a:pt x="4164" y="504"/>
                  </a:cubicBezTo>
                  <a:cubicBezTo>
                    <a:pt x="4161" y="502"/>
                    <a:pt x="4158" y="501"/>
                    <a:pt x="4155" y="500"/>
                  </a:cubicBezTo>
                  <a:cubicBezTo>
                    <a:pt x="4149" y="497"/>
                    <a:pt x="4142" y="498"/>
                    <a:pt x="4137" y="501"/>
                  </a:cubicBezTo>
                  <a:cubicBezTo>
                    <a:pt x="4131" y="504"/>
                    <a:pt x="4127" y="509"/>
                    <a:pt x="4125" y="516"/>
                  </a:cubicBezTo>
                  <a:lnTo>
                    <a:pt x="4110" y="581"/>
                  </a:lnTo>
                  <a:cubicBezTo>
                    <a:pt x="4107" y="592"/>
                    <a:pt x="4114" y="604"/>
                    <a:pt x="4126" y="607"/>
                  </a:cubicBezTo>
                  <a:cubicBezTo>
                    <a:pt x="4137" y="610"/>
                    <a:pt x="4172" y="625"/>
                    <a:pt x="4176" y="648"/>
                  </a:cubicBezTo>
                  <a:cubicBezTo>
                    <a:pt x="4182" y="678"/>
                    <a:pt x="4172" y="728"/>
                    <a:pt x="4168" y="746"/>
                  </a:cubicBezTo>
                  <a:cubicBezTo>
                    <a:pt x="4167" y="750"/>
                    <a:pt x="4167" y="754"/>
                    <a:pt x="4169" y="759"/>
                  </a:cubicBezTo>
                  <a:cubicBezTo>
                    <a:pt x="4170" y="762"/>
                    <a:pt x="4203" y="853"/>
                    <a:pt x="4237" y="904"/>
                  </a:cubicBezTo>
                  <a:cubicBezTo>
                    <a:pt x="4267" y="949"/>
                    <a:pt x="4325" y="1110"/>
                    <a:pt x="4333" y="1207"/>
                  </a:cubicBezTo>
                  <a:cubicBezTo>
                    <a:pt x="4334" y="1226"/>
                    <a:pt x="4337" y="1253"/>
                    <a:pt x="4342" y="1288"/>
                  </a:cubicBezTo>
                  <a:cubicBezTo>
                    <a:pt x="4343" y="1296"/>
                    <a:pt x="4349" y="1303"/>
                    <a:pt x="4357" y="1306"/>
                  </a:cubicBezTo>
                  <a:lnTo>
                    <a:pt x="4708" y="1432"/>
                  </a:lnTo>
                  <a:lnTo>
                    <a:pt x="4707" y="1433"/>
                  </a:lnTo>
                  <a:cubicBezTo>
                    <a:pt x="4704" y="1441"/>
                    <a:pt x="4705" y="1451"/>
                    <a:pt x="4712" y="1458"/>
                  </a:cubicBezTo>
                  <a:cubicBezTo>
                    <a:pt x="4719" y="1464"/>
                    <a:pt x="4729" y="1466"/>
                    <a:pt x="4737" y="1462"/>
                  </a:cubicBezTo>
                  <a:cubicBezTo>
                    <a:pt x="4742" y="1460"/>
                    <a:pt x="4766" y="1449"/>
                    <a:pt x="4795" y="1446"/>
                  </a:cubicBezTo>
                  <a:cubicBezTo>
                    <a:pt x="4806" y="1445"/>
                    <a:pt x="4815" y="1443"/>
                    <a:pt x="4824" y="1442"/>
                  </a:cubicBezTo>
                  <a:cubicBezTo>
                    <a:pt x="4829" y="1441"/>
                    <a:pt x="4835" y="1440"/>
                    <a:pt x="4840" y="1440"/>
                  </a:cubicBezTo>
                  <a:lnTo>
                    <a:pt x="4842" y="1451"/>
                  </a:lnTo>
                  <a:cubicBezTo>
                    <a:pt x="4844" y="1460"/>
                    <a:pt x="4852" y="1468"/>
                    <a:pt x="4862" y="1468"/>
                  </a:cubicBezTo>
                  <a:cubicBezTo>
                    <a:pt x="4882" y="1470"/>
                    <a:pt x="4905" y="1475"/>
                    <a:pt x="4911" y="1479"/>
                  </a:cubicBezTo>
                  <a:cubicBezTo>
                    <a:pt x="4913" y="1481"/>
                    <a:pt x="4913" y="1490"/>
                    <a:pt x="4910" y="1499"/>
                  </a:cubicBezTo>
                  <a:cubicBezTo>
                    <a:pt x="4910" y="1501"/>
                    <a:pt x="4909" y="1504"/>
                    <a:pt x="4907" y="1507"/>
                  </a:cubicBezTo>
                  <a:cubicBezTo>
                    <a:pt x="4901" y="1525"/>
                    <a:pt x="4895" y="1542"/>
                    <a:pt x="4894" y="1557"/>
                  </a:cubicBezTo>
                  <a:cubicBezTo>
                    <a:pt x="4893" y="1559"/>
                    <a:pt x="4888" y="1564"/>
                    <a:pt x="4885" y="1567"/>
                  </a:cubicBezTo>
                  <a:cubicBezTo>
                    <a:pt x="4878" y="1575"/>
                    <a:pt x="4869" y="1584"/>
                    <a:pt x="4865" y="1597"/>
                  </a:cubicBezTo>
                  <a:cubicBezTo>
                    <a:pt x="4862" y="1598"/>
                    <a:pt x="4858" y="1598"/>
                    <a:pt x="4854" y="1599"/>
                  </a:cubicBezTo>
                  <a:lnTo>
                    <a:pt x="4849" y="1600"/>
                  </a:lnTo>
                  <a:cubicBezTo>
                    <a:pt x="4775" y="1612"/>
                    <a:pt x="4759" y="1601"/>
                    <a:pt x="4757" y="1599"/>
                  </a:cubicBezTo>
                  <a:cubicBezTo>
                    <a:pt x="4751" y="1593"/>
                    <a:pt x="4745" y="1587"/>
                    <a:pt x="4740" y="1582"/>
                  </a:cubicBezTo>
                  <a:cubicBezTo>
                    <a:pt x="4726" y="1566"/>
                    <a:pt x="4713" y="1553"/>
                    <a:pt x="4696" y="1543"/>
                  </a:cubicBezTo>
                  <a:cubicBezTo>
                    <a:pt x="4694" y="1542"/>
                    <a:pt x="4691" y="1540"/>
                    <a:pt x="4688" y="1538"/>
                  </a:cubicBezTo>
                  <a:cubicBezTo>
                    <a:pt x="4682" y="1535"/>
                    <a:pt x="4676" y="1535"/>
                    <a:pt x="4670" y="1537"/>
                  </a:cubicBezTo>
                  <a:cubicBezTo>
                    <a:pt x="4664" y="1539"/>
                    <a:pt x="4659" y="1543"/>
                    <a:pt x="4657" y="1549"/>
                  </a:cubicBezTo>
                  <a:lnTo>
                    <a:pt x="4656" y="1550"/>
                  </a:lnTo>
                  <a:lnTo>
                    <a:pt x="4401" y="1477"/>
                  </a:lnTo>
                  <a:cubicBezTo>
                    <a:pt x="4394" y="1474"/>
                    <a:pt x="4386" y="1476"/>
                    <a:pt x="4380" y="1481"/>
                  </a:cubicBezTo>
                  <a:cubicBezTo>
                    <a:pt x="4374" y="1486"/>
                    <a:pt x="4372" y="1494"/>
                    <a:pt x="4373" y="1501"/>
                  </a:cubicBezTo>
                  <a:cubicBezTo>
                    <a:pt x="4385" y="1582"/>
                    <a:pt x="4395" y="1645"/>
                    <a:pt x="4395" y="1645"/>
                  </a:cubicBezTo>
                  <a:cubicBezTo>
                    <a:pt x="4397" y="1653"/>
                    <a:pt x="4402" y="1660"/>
                    <a:pt x="4409" y="1663"/>
                  </a:cubicBezTo>
                  <a:cubicBezTo>
                    <a:pt x="4555" y="1720"/>
                    <a:pt x="4797" y="1818"/>
                    <a:pt x="4825" y="1841"/>
                  </a:cubicBezTo>
                  <a:cubicBezTo>
                    <a:pt x="4826" y="1842"/>
                    <a:pt x="4827" y="1842"/>
                    <a:pt x="4828" y="1843"/>
                  </a:cubicBezTo>
                  <a:cubicBezTo>
                    <a:pt x="4831" y="1844"/>
                    <a:pt x="4893" y="1884"/>
                    <a:pt x="4876" y="1995"/>
                  </a:cubicBezTo>
                  <a:lnTo>
                    <a:pt x="4730" y="2745"/>
                  </a:lnTo>
                  <a:cubicBezTo>
                    <a:pt x="4715" y="2786"/>
                    <a:pt x="4710" y="2867"/>
                    <a:pt x="4792" y="2902"/>
                  </a:cubicBezTo>
                  <a:cubicBezTo>
                    <a:pt x="4865" y="2934"/>
                    <a:pt x="4884" y="2948"/>
                    <a:pt x="4949" y="2997"/>
                  </a:cubicBezTo>
                  <a:cubicBezTo>
                    <a:pt x="4953" y="3000"/>
                    <a:pt x="4958" y="3002"/>
                    <a:pt x="4963" y="3002"/>
                  </a:cubicBezTo>
                  <a:lnTo>
                    <a:pt x="5176" y="3002"/>
                  </a:lnTo>
                  <a:lnTo>
                    <a:pt x="5428" y="3302"/>
                  </a:lnTo>
                  <a:cubicBezTo>
                    <a:pt x="5433" y="3307"/>
                    <a:pt x="5441" y="3310"/>
                    <a:pt x="5448" y="3309"/>
                  </a:cubicBezTo>
                  <a:cubicBezTo>
                    <a:pt x="5456" y="3308"/>
                    <a:pt x="5462" y="3303"/>
                    <a:pt x="5466" y="3296"/>
                  </a:cubicBezTo>
                  <a:lnTo>
                    <a:pt x="6592" y="2077"/>
                  </a:lnTo>
                  <a:lnTo>
                    <a:pt x="7251" y="2355"/>
                  </a:lnTo>
                  <a:cubicBezTo>
                    <a:pt x="7261" y="2359"/>
                    <a:pt x="7273" y="2355"/>
                    <a:pt x="7279" y="2346"/>
                  </a:cubicBezTo>
                  <a:lnTo>
                    <a:pt x="8208" y="1248"/>
                  </a:lnTo>
                  <a:lnTo>
                    <a:pt x="8280" y="1313"/>
                  </a:lnTo>
                  <a:cubicBezTo>
                    <a:pt x="8299" y="1333"/>
                    <a:pt x="8315" y="1326"/>
                    <a:pt x="8328" y="1292"/>
                  </a:cubicBezTo>
                  <a:cubicBezTo>
                    <a:pt x="8348" y="1238"/>
                    <a:pt x="8369" y="1184"/>
                    <a:pt x="8390" y="1130"/>
                  </a:cubicBezTo>
                  <a:lnTo>
                    <a:pt x="8450" y="971"/>
                  </a:lnTo>
                  <a:cubicBezTo>
                    <a:pt x="8465" y="937"/>
                    <a:pt x="8456" y="927"/>
                    <a:pt x="8424" y="943"/>
                  </a:cubicBezTo>
                  <a:cubicBezTo>
                    <a:pt x="8372" y="968"/>
                    <a:pt x="8320" y="994"/>
                    <a:pt x="8268" y="1020"/>
                  </a:cubicBezTo>
                  <a:lnTo>
                    <a:pt x="8116" y="1095"/>
                  </a:lnTo>
                  <a:cubicBezTo>
                    <a:pt x="8083" y="1110"/>
                    <a:pt x="8075" y="1127"/>
                    <a:pt x="8094" y="1145"/>
                  </a:cubicBezTo>
                  <a:lnTo>
                    <a:pt x="8179" y="1221"/>
                  </a:lnTo>
                  <a:close/>
                </a:path>
              </a:pathLst>
            </a:custGeom>
            <a:grpFill/>
            <a:ln w="25400">
              <a:solidFill>
                <a:schemeClr val="bg1"/>
              </a:solid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sp>
        <p:nvSpPr>
          <p:cNvPr id="54" name="Oval 6"/>
          <p:cNvSpPr>
            <a:spLocks noChangeArrowheads="1"/>
          </p:cNvSpPr>
          <p:nvPr/>
        </p:nvSpPr>
        <p:spPr bwMode="auto">
          <a:xfrm>
            <a:off x="3315329" y="5851748"/>
            <a:ext cx="184150" cy="185738"/>
          </a:xfrm>
          <a:prstGeom prst="ellipse">
            <a:avLst/>
          </a:prstGeom>
          <a:solidFill>
            <a:schemeClr val="tx1">
              <a:lumMod val="50000"/>
              <a:lumOff val="50000"/>
            </a:schemeClr>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55" name="Oval 7"/>
          <p:cNvSpPr>
            <a:spLocks noChangeArrowheads="1"/>
          </p:cNvSpPr>
          <p:nvPr/>
        </p:nvSpPr>
        <p:spPr bwMode="auto">
          <a:xfrm>
            <a:off x="4566566" y="4898803"/>
            <a:ext cx="184150" cy="184150"/>
          </a:xfrm>
          <a:prstGeom prst="ellipse">
            <a:avLst/>
          </a:prstGeom>
          <a:solidFill>
            <a:schemeClr val="accent1"/>
          </a:solidFill>
          <a:ln w="41275">
            <a:solidFill>
              <a:schemeClr val="bg1"/>
            </a:solid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56" name="Oval 8"/>
          <p:cNvSpPr>
            <a:spLocks noChangeArrowheads="1"/>
          </p:cNvSpPr>
          <p:nvPr/>
        </p:nvSpPr>
        <p:spPr bwMode="auto">
          <a:xfrm>
            <a:off x="5485728" y="5238528"/>
            <a:ext cx="184150" cy="185738"/>
          </a:xfrm>
          <a:prstGeom prst="ellipse">
            <a:avLst/>
          </a:prstGeom>
          <a:solidFill>
            <a:schemeClr val="tx1">
              <a:lumMod val="50000"/>
              <a:lumOff val="50000"/>
            </a:schemeClr>
          </a:solidFill>
          <a:ln w="41275">
            <a:solidFill>
              <a:schemeClr val="bg1"/>
            </a:solid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57" name="Oval 9"/>
          <p:cNvSpPr>
            <a:spLocks noChangeArrowheads="1"/>
          </p:cNvSpPr>
          <p:nvPr/>
        </p:nvSpPr>
        <p:spPr bwMode="auto">
          <a:xfrm>
            <a:off x="7266903" y="4482878"/>
            <a:ext cx="184150" cy="184150"/>
          </a:xfrm>
          <a:prstGeom prst="ellipse">
            <a:avLst/>
          </a:prstGeom>
          <a:solidFill>
            <a:schemeClr val="tx1">
              <a:lumMod val="50000"/>
              <a:lumOff val="50000"/>
            </a:schemeClr>
          </a:solidFill>
          <a:ln w="41275">
            <a:solidFill>
              <a:schemeClr val="bg1"/>
            </a:solid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58" name="Oval 10"/>
          <p:cNvSpPr>
            <a:spLocks noChangeArrowheads="1"/>
          </p:cNvSpPr>
          <p:nvPr/>
        </p:nvSpPr>
        <p:spPr bwMode="auto">
          <a:xfrm>
            <a:off x="5934991" y="4490815"/>
            <a:ext cx="184150" cy="184150"/>
          </a:xfrm>
          <a:prstGeom prst="ellipse">
            <a:avLst/>
          </a:prstGeom>
          <a:solidFill>
            <a:schemeClr val="accent2"/>
          </a:solidFill>
          <a:ln w="41275">
            <a:solidFill>
              <a:schemeClr val="bg1"/>
            </a:solidFill>
          </a:ln>
        </p:spPr>
        <p:txBody>
          <a:bodyPr vert="horz" wrap="square" lIns="91440" tIns="45720" rIns="91440" bIns="45720" numCol="1" anchor="t" anchorCtr="0" compatLnSpc="1">
            <a:prstTxWarp prst="textNoShape">
              <a:avLst/>
            </a:prstTxWarp>
          </a:bodyPr>
          <a:lstStyle/>
          <a:p>
            <a:endParaRPr lang="zh-CN" altLang="en-US">
              <a:solidFill>
                <a:schemeClr val="accent2"/>
              </a:solidFill>
              <a:ea typeface="微软雅黑" panose="020B0503020204020204" pitchFamily="34" charset="-122"/>
            </a:endParaRPr>
          </a:p>
        </p:txBody>
      </p:sp>
      <p:sp>
        <p:nvSpPr>
          <p:cNvPr id="59" name="Oval 11"/>
          <p:cNvSpPr>
            <a:spLocks noChangeArrowheads="1"/>
          </p:cNvSpPr>
          <p:nvPr/>
        </p:nvSpPr>
        <p:spPr bwMode="auto">
          <a:xfrm>
            <a:off x="8114628" y="4244753"/>
            <a:ext cx="184150" cy="184150"/>
          </a:xfrm>
          <a:prstGeom prst="ellipse">
            <a:avLst/>
          </a:prstGeom>
          <a:solidFill>
            <a:schemeClr val="accent3"/>
          </a:solidFill>
          <a:ln w="41275">
            <a:solidFill>
              <a:schemeClr val="bg1"/>
            </a:solid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60" name="Oval 12"/>
          <p:cNvSpPr>
            <a:spLocks noChangeArrowheads="1"/>
          </p:cNvSpPr>
          <p:nvPr/>
        </p:nvSpPr>
        <p:spPr bwMode="auto">
          <a:xfrm>
            <a:off x="9130628" y="3131915"/>
            <a:ext cx="184150" cy="184150"/>
          </a:xfrm>
          <a:prstGeom prst="ellipse">
            <a:avLst/>
          </a:prstGeom>
          <a:solidFill>
            <a:schemeClr val="accent4"/>
          </a:solidFill>
          <a:ln w="41275">
            <a:solidFill>
              <a:schemeClr val="bg1"/>
            </a:solid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61" name="TextBox 60"/>
          <p:cNvSpPr txBox="1"/>
          <p:nvPr/>
        </p:nvSpPr>
        <p:spPr>
          <a:xfrm>
            <a:off x="3629941" y="3963029"/>
            <a:ext cx="1114408" cy="369332"/>
          </a:xfrm>
          <a:prstGeom prst="rect">
            <a:avLst/>
          </a:prstGeom>
          <a:noFill/>
        </p:spPr>
        <p:txBody>
          <a:bodyPr wrap="non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添加标题</a:t>
            </a:r>
          </a:p>
        </p:txBody>
      </p:sp>
      <p:sp>
        <p:nvSpPr>
          <p:cNvPr id="62" name="TextBox 61"/>
          <p:cNvSpPr txBox="1"/>
          <p:nvPr/>
        </p:nvSpPr>
        <p:spPr>
          <a:xfrm>
            <a:off x="3649687" y="4292993"/>
            <a:ext cx="2039937" cy="572464"/>
          </a:xfrm>
          <a:prstGeom prst="rect">
            <a:avLst/>
          </a:prstGeom>
          <a:noFill/>
        </p:spPr>
        <p:txBody>
          <a:bodyPr wrap="square" rtlCol="0">
            <a:spAutoFit/>
          </a:bodyPr>
          <a:lstStyle/>
          <a:p>
            <a:pPr algn="just">
              <a:lnSpc>
                <a:spcPct val="13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63" name="TextBox 62"/>
          <p:cNvSpPr txBox="1"/>
          <p:nvPr/>
        </p:nvSpPr>
        <p:spPr>
          <a:xfrm>
            <a:off x="6027066" y="4806212"/>
            <a:ext cx="1114408" cy="369332"/>
          </a:xfrm>
          <a:prstGeom prst="rect">
            <a:avLst/>
          </a:prstGeom>
          <a:noFill/>
        </p:spPr>
        <p:txBody>
          <a:bodyPr wrap="none" rtlCol="0">
            <a:spAutoFit/>
          </a:bodyPr>
          <a:lstStyle/>
          <a:p>
            <a:r>
              <a:rPr lang="zh-CN" altLang="en-US" b="1" dirty="0">
                <a:solidFill>
                  <a:schemeClr val="accent2"/>
                </a:solidFill>
                <a:latin typeface="微软雅黑" panose="020B0503020204020204" pitchFamily="34" charset="-122"/>
                <a:ea typeface="微软雅黑" panose="020B0503020204020204" pitchFamily="34" charset="-122"/>
              </a:rPr>
              <a:t>添加标题</a:t>
            </a:r>
          </a:p>
        </p:txBody>
      </p:sp>
      <p:sp>
        <p:nvSpPr>
          <p:cNvPr id="64" name="TextBox 63"/>
          <p:cNvSpPr txBox="1"/>
          <p:nvPr/>
        </p:nvSpPr>
        <p:spPr>
          <a:xfrm>
            <a:off x="6046812" y="5136176"/>
            <a:ext cx="2039937" cy="572464"/>
          </a:xfrm>
          <a:prstGeom prst="rect">
            <a:avLst/>
          </a:prstGeom>
          <a:noFill/>
        </p:spPr>
        <p:txBody>
          <a:bodyPr wrap="square" rtlCol="0">
            <a:spAutoFit/>
          </a:bodyPr>
          <a:lstStyle/>
          <a:p>
            <a:pPr algn="just">
              <a:lnSpc>
                <a:spcPct val="13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65" name="TextBox 64"/>
          <p:cNvSpPr txBox="1"/>
          <p:nvPr/>
        </p:nvSpPr>
        <p:spPr>
          <a:xfrm>
            <a:off x="8549184" y="4081950"/>
            <a:ext cx="1114408" cy="369332"/>
          </a:xfrm>
          <a:prstGeom prst="rect">
            <a:avLst/>
          </a:prstGeom>
          <a:noFill/>
        </p:spPr>
        <p:txBody>
          <a:bodyPr wrap="none" rtlCol="0">
            <a:spAutoFit/>
          </a:bodyPr>
          <a:lstStyle/>
          <a:p>
            <a:r>
              <a:rPr lang="zh-CN" altLang="en-US" b="1" dirty="0">
                <a:solidFill>
                  <a:schemeClr val="accent3"/>
                </a:solidFill>
                <a:latin typeface="微软雅黑" panose="020B0503020204020204" pitchFamily="34" charset="-122"/>
                <a:ea typeface="微软雅黑" panose="020B0503020204020204" pitchFamily="34" charset="-122"/>
              </a:rPr>
              <a:t>添加标题</a:t>
            </a:r>
          </a:p>
        </p:txBody>
      </p:sp>
      <p:sp>
        <p:nvSpPr>
          <p:cNvPr id="66" name="TextBox 65"/>
          <p:cNvSpPr txBox="1"/>
          <p:nvPr/>
        </p:nvSpPr>
        <p:spPr>
          <a:xfrm>
            <a:off x="8545066" y="4411588"/>
            <a:ext cx="2039937" cy="572464"/>
          </a:xfrm>
          <a:prstGeom prst="rect">
            <a:avLst/>
          </a:prstGeom>
          <a:noFill/>
        </p:spPr>
        <p:txBody>
          <a:bodyPr wrap="square" rtlCol="0">
            <a:spAutoFit/>
          </a:bodyPr>
          <a:lstStyle/>
          <a:p>
            <a:pPr algn="just">
              <a:lnSpc>
                <a:spcPct val="13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sp>
        <p:nvSpPr>
          <p:cNvPr id="67" name="TextBox 66"/>
          <p:cNvSpPr txBox="1"/>
          <p:nvPr/>
        </p:nvSpPr>
        <p:spPr>
          <a:xfrm>
            <a:off x="8365034" y="2141464"/>
            <a:ext cx="1114408" cy="369332"/>
          </a:xfrm>
          <a:prstGeom prst="rect">
            <a:avLst/>
          </a:prstGeom>
          <a:noFill/>
        </p:spPr>
        <p:txBody>
          <a:bodyPr wrap="none" rtlCol="0">
            <a:spAutoFit/>
          </a:bodyPr>
          <a:lstStyle/>
          <a:p>
            <a:r>
              <a:rPr lang="zh-CN" altLang="en-US" b="1" dirty="0">
                <a:solidFill>
                  <a:schemeClr val="accent4"/>
                </a:solidFill>
                <a:latin typeface="微软雅黑" panose="020B0503020204020204" pitchFamily="34" charset="-122"/>
                <a:ea typeface="微软雅黑" panose="020B0503020204020204" pitchFamily="34" charset="-122"/>
              </a:rPr>
              <a:t>添加标题</a:t>
            </a:r>
          </a:p>
        </p:txBody>
      </p:sp>
      <p:sp>
        <p:nvSpPr>
          <p:cNvPr id="68" name="TextBox 67"/>
          <p:cNvSpPr txBox="1"/>
          <p:nvPr/>
        </p:nvSpPr>
        <p:spPr>
          <a:xfrm>
            <a:off x="8384780" y="2471428"/>
            <a:ext cx="2039937" cy="572464"/>
          </a:xfrm>
          <a:prstGeom prst="rect">
            <a:avLst/>
          </a:prstGeom>
          <a:noFill/>
        </p:spPr>
        <p:txBody>
          <a:bodyPr wrap="square" rtlCol="0">
            <a:spAutoFit/>
          </a:bodyPr>
          <a:lstStyle/>
          <a:p>
            <a:pPr algn="just">
              <a:lnSpc>
                <a:spcPct val="13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nvGrpSpPr>
          <p:cNvPr id="69" name="组合 68"/>
          <p:cNvGrpSpPr/>
          <p:nvPr/>
        </p:nvGrpSpPr>
        <p:grpSpPr>
          <a:xfrm>
            <a:off x="575286" y="2963241"/>
            <a:ext cx="2339400" cy="2334396"/>
            <a:chOff x="2010185" y="1921596"/>
            <a:chExt cx="3026043" cy="3019572"/>
          </a:xfrm>
        </p:grpSpPr>
        <p:sp>
          <p:nvSpPr>
            <p:cNvPr id="70" name="Freeform 6"/>
            <p:cNvSpPr>
              <a:spLocks/>
            </p:cNvSpPr>
            <p:nvPr/>
          </p:nvSpPr>
          <p:spPr bwMode="auto">
            <a:xfrm>
              <a:off x="4065306" y="2730699"/>
              <a:ext cx="650519" cy="1695880"/>
            </a:xfrm>
            <a:custGeom>
              <a:avLst/>
              <a:gdLst>
                <a:gd name="T0" fmla="*/ 85 w 85"/>
                <a:gd name="T1" fmla="*/ 92 h 222"/>
                <a:gd name="T2" fmla="*/ 54 w 85"/>
                <a:gd name="T3" fmla="*/ 0 h 222"/>
                <a:gd name="T4" fmla="*/ 34 w 85"/>
                <a:gd name="T5" fmla="*/ 15 h 222"/>
                <a:gd name="T6" fmla="*/ 59 w 85"/>
                <a:gd name="T7" fmla="*/ 92 h 222"/>
                <a:gd name="T8" fmla="*/ 0 w 85"/>
                <a:gd name="T9" fmla="*/ 201 h 222"/>
                <a:gd name="T10" fmla="*/ 13 w 85"/>
                <a:gd name="T11" fmla="*/ 222 h 222"/>
                <a:gd name="T12" fmla="*/ 85 w 85"/>
                <a:gd name="T13" fmla="*/ 92 h 222"/>
              </a:gdLst>
              <a:ahLst/>
              <a:cxnLst>
                <a:cxn ang="0">
                  <a:pos x="T0" y="T1"/>
                </a:cxn>
                <a:cxn ang="0">
                  <a:pos x="T2" y="T3"/>
                </a:cxn>
                <a:cxn ang="0">
                  <a:pos x="T4" y="T5"/>
                </a:cxn>
                <a:cxn ang="0">
                  <a:pos x="T6" y="T7"/>
                </a:cxn>
                <a:cxn ang="0">
                  <a:pos x="T8" y="T9"/>
                </a:cxn>
                <a:cxn ang="0">
                  <a:pos x="T10" y="T11"/>
                </a:cxn>
                <a:cxn ang="0">
                  <a:pos x="T12" y="T13"/>
                </a:cxn>
              </a:cxnLst>
              <a:rect l="0" t="0" r="r" b="b"/>
              <a:pathLst>
                <a:path w="85" h="222">
                  <a:moveTo>
                    <a:pt x="85" y="92"/>
                  </a:moveTo>
                  <a:cubicBezTo>
                    <a:pt x="85" y="57"/>
                    <a:pt x="73" y="26"/>
                    <a:pt x="54" y="0"/>
                  </a:cubicBezTo>
                  <a:cubicBezTo>
                    <a:pt x="34" y="15"/>
                    <a:pt x="34" y="15"/>
                    <a:pt x="34" y="15"/>
                  </a:cubicBezTo>
                  <a:cubicBezTo>
                    <a:pt x="50" y="36"/>
                    <a:pt x="59" y="63"/>
                    <a:pt x="59" y="92"/>
                  </a:cubicBezTo>
                  <a:cubicBezTo>
                    <a:pt x="59" y="137"/>
                    <a:pt x="35" y="177"/>
                    <a:pt x="0" y="201"/>
                  </a:cubicBezTo>
                  <a:cubicBezTo>
                    <a:pt x="13" y="222"/>
                    <a:pt x="13" y="222"/>
                    <a:pt x="13" y="222"/>
                  </a:cubicBezTo>
                  <a:cubicBezTo>
                    <a:pt x="56" y="194"/>
                    <a:pt x="85" y="146"/>
                    <a:pt x="85" y="92"/>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71" name="Freeform 7"/>
            <p:cNvSpPr>
              <a:spLocks/>
            </p:cNvSpPr>
            <p:nvPr/>
          </p:nvSpPr>
          <p:spPr bwMode="auto">
            <a:xfrm>
              <a:off x="3485988" y="2251710"/>
              <a:ext cx="993579" cy="595500"/>
            </a:xfrm>
            <a:custGeom>
              <a:avLst/>
              <a:gdLst>
                <a:gd name="T0" fmla="*/ 5 w 130"/>
                <a:gd name="T1" fmla="*/ 25 h 78"/>
                <a:gd name="T2" fmla="*/ 110 w 130"/>
                <a:gd name="T3" fmla="*/ 78 h 78"/>
                <a:gd name="T4" fmla="*/ 130 w 130"/>
                <a:gd name="T5" fmla="*/ 63 h 78"/>
                <a:gd name="T6" fmla="*/ 5 w 130"/>
                <a:gd name="T7" fmla="*/ 0 h 78"/>
                <a:gd name="T8" fmla="*/ 0 w 130"/>
                <a:gd name="T9" fmla="*/ 0 h 78"/>
                <a:gd name="T10" fmla="*/ 1 w 130"/>
                <a:gd name="T11" fmla="*/ 25 h 78"/>
                <a:gd name="T12" fmla="*/ 5 w 130"/>
                <a:gd name="T13" fmla="*/ 25 h 78"/>
              </a:gdLst>
              <a:ahLst/>
              <a:cxnLst>
                <a:cxn ang="0">
                  <a:pos x="T0" y="T1"/>
                </a:cxn>
                <a:cxn ang="0">
                  <a:pos x="T2" y="T3"/>
                </a:cxn>
                <a:cxn ang="0">
                  <a:pos x="T4" y="T5"/>
                </a:cxn>
                <a:cxn ang="0">
                  <a:pos x="T6" y="T7"/>
                </a:cxn>
                <a:cxn ang="0">
                  <a:pos x="T8" y="T9"/>
                </a:cxn>
                <a:cxn ang="0">
                  <a:pos x="T10" y="T11"/>
                </a:cxn>
                <a:cxn ang="0">
                  <a:pos x="T12" y="T13"/>
                </a:cxn>
              </a:cxnLst>
              <a:rect l="0" t="0" r="r" b="b"/>
              <a:pathLst>
                <a:path w="130" h="78">
                  <a:moveTo>
                    <a:pt x="5" y="25"/>
                  </a:moveTo>
                  <a:cubicBezTo>
                    <a:pt x="48" y="25"/>
                    <a:pt x="86" y="46"/>
                    <a:pt x="110" y="78"/>
                  </a:cubicBezTo>
                  <a:cubicBezTo>
                    <a:pt x="130" y="63"/>
                    <a:pt x="130" y="63"/>
                    <a:pt x="130" y="63"/>
                  </a:cubicBezTo>
                  <a:cubicBezTo>
                    <a:pt x="102" y="25"/>
                    <a:pt x="57" y="0"/>
                    <a:pt x="5" y="0"/>
                  </a:cubicBezTo>
                  <a:cubicBezTo>
                    <a:pt x="4" y="0"/>
                    <a:pt x="2" y="0"/>
                    <a:pt x="0" y="0"/>
                  </a:cubicBezTo>
                  <a:cubicBezTo>
                    <a:pt x="1" y="25"/>
                    <a:pt x="1" y="25"/>
                    <a:pt x="1" y="25"/>
                  </a:cubicBezTo>
                  <a:cubicBezTo>
                    <a:pt x="2" y="25"/>
                    <a:pt x="4" y="25"/>
                    <a:pt x="5" y="25"/>
                  </a:cubicBezTo>
                  <a:close/>
                </a:path>
              </a:pathLst>
            </a:custGeom>
            <a:solidFill>
              <a:schemeClr val="tx1">
                <a:lumMod val="50000"/>
                <a:lumOff val="50000"/>
              </a:schemeClr>
            </a:solidFill>
            <a:ln>
              <a:solidFill>
                <a:schemeClr val="tx1">
                  <a:lumMod val="50000"/>
                  <a:lumOff val="50000"/>
                </a:schemeClr>
              </a:solid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72" name="Freeform 8"/>
            <p:cNvSpPr>
              <a:spLocks/>
            </p:cNvSpPr>
            <p:nvPr/>
          </p:nvSpPr>
          <p:spPr bwMode="auto">
            <a:xfrm>
              <a:off x="2285281" y="2190217"/>
              <a:ext cx="2087485" cy="2488800"/>
            </a:xfrm>
            <a:custGeom>
              <a:avLst/>
              <a:gdLst>
                <a:gd name="T0" fmla="*/ 245 w 273"/>
                <a:gd name="T1" fmla="*/ 252 h 326"/>
                <a:gd name="T2" fmla="*/ 162 w 273"/>
                <a:gd name="T3" fmla="*/ 284 h 326"/>
                <a:gd name="T4" fmla="*/ 68 w 273"/>
                <a:gd name="T5" fmla="*/ 240 h 326"/>
                <a:gd name="T6" fmla="*/ 41 w 273"/>
                <a:gd name="T7" fmla="*/ 163 h 326"/>
                <a:gd name="T8" fmla="*/ 162 w 273"/>
                <a:gd name="T9" fmla="*/ 41 h 326"/>
                <a:gd name="T10" fmla="*/ 162 w 273"/>
                <a:gd name="T11" fmla="*/ 0 h 326"/>
                <a:gd name="T12" fmla="*/ 0 w 273"/>
                <a:gd name="T13" fmla="*/ 163 h 326"/>
                <a:gd name="T14" fmla="*/ 37 w 273"/>
                <a:gd name="T15" fmla="*/ 266 h 326"/>
                <a:gd name="T16" fmla="*/ 162 w 273"/>
                <a:gd name="T17" fmla="*/ 326 h 326"/>
                <a:gd name="T18" fmla="*/ 273 w 273"/>
                <a:gd name="T19" fmla="*/ 282 h 326"/>
                <a:gd name="T20" fmla="*/ 245 w 273"/>
                <a:gd name="T21" fmla="*/ 25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326">
                  <a:moveTo>
                    <a:pt x="245" y="252"/>
                  </a:moveTo>
                  <a:cubicBezTo>
                    <a:pt x="224" y="272"/>
                    <a:pt x="195" y="284"/>
                    <a:pt x="162" y="284"/>
                  </a:cubicBezTo>
                  <a:cubicBezTo>
                    <a:pt x="125" y="284"/>
                    <a:pt x="91" y="267"/>
                    <a:pt x="68" y="240"/>
                  </a:cubicBezTo>
                  <a:cubicBezTo>
                    <a:pt x="51" y="219"/>
                    <a:pt x="41" y="192"/>
                    <a:pt x="41" y="163"/>
                  </a:cubicBezTo>
                  <a:cubicBezTo>
                    <a:pt x="41" y="96"/>
                    <a:pt x="95" y="41"/>
                    <a:pt x="162" y="41"/>
                  </a:cubicBezTo>
                  <a:cubicBezTo>
                    <a:pt x="162" y="0"/>
                    <a:pt x="162" y="0"/>
                    <a:pt x="162" y="0"/>
                  </a:cubicBezTo>
                  <a:cubicBezTo>
                    <a:pt x="72" y="0"/>
                    <a:pt x="0" y="73"/>
                    <a:pt x="0" y="163"/>
                  </a:cubicBezTo>
                  <a:cubicBezTo>
                    <a:pt x="0" y="202"/>
                    <a:pt x="14" y="238"/>
                    <a:pt x="37" y="266"/>
                  </a:cubicBezTo>
                  <a:cubicBezTo>
                    <a:pt x="67" y="302"/>
                    <a:pt x="112" y="326"/>
                    <a:pt x="162" y="326"/>
                  </a:cubicBezTo>
                  <a:cubicBezTo>
                    <a:pt x="205" y="326"/>
                    <a:pt x="244" y="309"/>
                    <a:pt x="273" y="282"/>
                  </a:cubicBezTo>
                  <a:lnTo>
                    <a:pt x="245" y="252"/>
                  </a:lnTo>
                  <a:close/>
                </a:path>
              </a:pathLst>
            </a:custGeom>
            <a:solidFill>
              <a:schemeClr val="bg1">
                <a:lumMod val="65000"/>
              </a:schemeClr>
            </a:solidFill>
            <a:ln>
              <a:noFill/>
            </a:ln>
            <a:effectLst/>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73" name="Freeform 9"/>
            <p:cNvSpPr>
              <a:spLocks noEditPoints="1"/>
            </p:cNvSpPr>
            <p:nvPr/>
          </p:nvSpPr>
          <p:spPr bwMode="auto">
            <a:xfrm>
              <a:off x="2010185" y="1921596"/>
              <a:ext cx="3026043" cy="3019572"/>
            </a:xfrm>
            <a:custGeom>
              <a:avLst/>
              <a:gdLst>
                <a:gd name="T0" fmla="*/ 198 w 396"/>
                <a:gd name="T1" fmla="*/ 395 h 395"/>
                <a:gd name="T2" fmla="*/ 0 w 396"/>
                <a:gd name="T3" fmla="*/ 198 h 395"/>
                <a:gd name="T4" fmla="*/ 198 w 396"/>
                <a:gd name="T5" fmla="*/ 0 h 395"/>
                <a:gd name="T6" fmla="*/ 396 w 396"/>
                <a:gd name="T7" fmla="*/ 198 h 395"/>
                <a:gd name="T8" fmla="*/ 198 w 396"/>
                <a:gd name="T9" fmla="*/ 395 h 395"/>
                <a:gd name="T10" fmla="*/ 198 w 396"/>
                <a:gd name="T11" fmla="*/ 1 h 395"/>
                <a:gd name="T12" fmla="*/ 2 w 396"/>
                <a:gd name="T13" fmla="*/ 198 h 395"/>
                <a:gd name="T14" fmla="*/ 198 w 396"/>
                <a:gd name="T15" fmla="*/ 394 h 395"/>
                <a:gd name="T16" fmla="*/ 394 w 396"/>
                <a:gd name="T17" fmla="*/ 198 h 395"/>
                <a:gd name="T18" fmla="*/ 198 w 396"/>
                <a:gd name="T19" fmla="*/ 1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395">
                  <a:moveTo>
                    <a:pt x="198" y="395"/>
                  </a:moveTo>
                  <a:cubicBezTo>
                    <a:pt x="89" y="395"/>
                    <a:pt x="0" y="307"/>
                    <a:pt x="0" y="198"/>
                  </a:cubicBezTo>
                  <a:cubicBezTo>
                    <a:pt x="0" y="89"/>
                    <a:pt x="89" y="0"/>
                    <a:pt x="198" y="0"/>
                  </a:cubicBezTo>
                  <a:cubicBezTo>
                    <a:pt x="307" y="0"/>
                    <a:pt x="396" y="89"/>
                    <a:pt x="396" y="198"/>
                  </a:cubicBezTo>
                  <a:cubicBezTo>
                    <a:pt x="396" y="307"/>
                    <a:pt x="307" y="395"/>
                    <a:pt x="198" y="395"/>
                  </a:cubicBezTo>
                  <a:close/>
                  <a:moveTo>
                    <a:pt x="198" y="1"/>
                  </a:moveTo>
                  <a:cubicBezTo>
                    <a:pt x="90" y="1"/>
                    <a:pt x="2" y="89"/>
                    <a:pt x="2" y="198"/>
                  </a:cubicBezTo>
                  <a:cubicBezTo>
                    <a:pt x="2" y="306"/>
                    <a:pt x="90" y="394"/>
                    <a:pt x="198" y="394"/>
                  </a:cubicBezTo>
                  <a:cubicBezTo>
                    <a:pt x="306" y="394"/>
                    <a:pt x="394" y="306"/>
                    <a:pt x="394" y="198"/>
                  </a:cubicBezTo>
                  <a:cubicBezTo>
                    <a:pt x="394" y="89"/>
                    <a:pt x="306" y="1"/>
                    <a:pt x="198" y="1"/>
                  </a:cubicBezTo>
                  <a:close/>
                </a:path>
              </a:pathLst>
            </a:custGeom>
            <a:solidFill>
              <a:srgbClr val="00B0F0"/>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sp>
        <p:nvSpPr>
          <p:cNvPr id="74" name="TextBox 73"/>
          <p:cNvSpPr txBox="1"/>
          <p:nvPr/>
        </p:nvSpPr>
        <p:spPr>
          <a:xfrm>
            <a:off x="1106445" y="3691508"/>
            <a:ext cx="1389948" cy="892552"/>
          </a:xfrm>
          <a:prstGeom prst="rect">
            <a:avLst/>
          </a:prstGeom>
          <a:noFill/>
        </p:spPr>
        <p:txBody>
          <a:bodyPr wrap="square" rtlCol="0">
            <a:spAutoFit/>
          </a:bodyPr>
          <a:lstStyle/>
          <a:p>
            <a:pPr algn="ctr"/>
            <a:r>
              <a:rPr lang="zh-CN" altLang="en-US" sz="4000" dirty="0">
                <a:solidFill>
                  <a:schemeClr val="accent1"/>
                </a:solidFill>
                <a:latin typeface="微软雅黑" pitchFamily="34" charset="-122"/>
                <a:ea typeface="微软雅黑" pitchFamily="34" charset="-122"/>
              </a:rPr>
              <a:t>标题</a:t>
            </a:r>
            <a:endParaRPr lang="en-US" altLang="zh-CN" sz="4000" dirty="0">
              <a:solidFill>
                <a:schemeClr val="accent1"/>
              </a:solidFill>
              <a:latin typeface="微软雅黑" pitchFamily="34" charset="-122"/>
              <a:ea typeface="微软雅黑" pitchFamily="34" charset="-122"/>
            </a:endParaRPr>
          </a:p>
          <a:p>
            <a:pPr algn="ctr"/>
            <a:r>
              <a:rPr lang="en-US" altLang="zh-CN" sz="1200" dirty="0">
                <a:solidFill>
                  <a:schemeClr val="accent1"/>
                </a:solidFill>
                <a:latin typeface="微软雅黑" pitchFamily="34" charset="-122"/>
                <a:ea typeface="微软雅黑" pitchFamily="34" charset="-122"/>
              </a:rPr>
              <a:t>Add  Title</a:t>
            </a:r>
            <a:endParaRPr lang="zh-CN" altLang="en-US" sz="1200" dirty="0">
              <a:solidFill>
                <a:schemeClr val="accent1"/>
              </a:solidFill>
              <a:latin typeface="微软雅黑" pitchFamily="34" charset="-122"/>
              <a:ea typeface="微软雅黑" pitchFamily="34" charset="-122"/>
            </a:endParaRPr>
          </a:p>
        </p:txBody>
      </p:sp>
      <p:sp>
        <p:nvSpPr>
          <p:cNvPr id="75" name="Freeform 11"/>
          <p:cNvSpPr>
            <a:spLocks/>
          </p:cNvSpPr>
          <p:nvPr/>
        </p:nvSpPr>
        <p:spPr bwMode="auto">
          <a:xfrm>
            <a:off x="1920329" y="5297637"/>
            <a:ext cx="1404428" cy="685916"/>
          </a:xfrm>
          <a:custGeom>
            <a:avLst/>
            <a:gdLst>
              <a:gd name="T0" fmla="*/ 371 w 371"/>
              <a:gd name="T1" fmla="*/ 189 h 189"/>
              <a:gd name="T2" fmla="*/ 286 w 371"/>
              <a:gd name="T3" fmla="*/ 189 h 189"/>
              <a:gd name="T4" fmla="*/ 286 w 371"/>
              <a:gd name="T5" fmla="*/ 189 h 189"/>
              <a:gd name="T6" fmla="*/ 0 w 371"/>
              <a:gd name="T7" fmla="*/ 5 h 189"/>
              <a:gd name="T8" fmla="*/ 5 w 371"/>
              <a:gd name="T9" fmla="*/ 0 h 189"/>
              <a:gd name="T10" fmla="*/ 288 w 371"/>
              <a:gd name="T11" fmla="*/ 184 h 189"/>
              <a:gd name="T12" fmla="*/ 371 w 371"/>
              <a:gd name="T13" fmla="*/ 184 h 189"/>
              <a:gd name="T14" fmla="*/ 371 w 371"/>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1" h="189">
                <a:moveTo>
                  <a:pt x="371" y="189"/>
                </a:moveTo>
                <a:lnTo>
                  <a:pt x="286" y="189"/>
                </a:lnTo>
                <a:lnTo>
                  <a:pt x="286" y="189"/>
                </a:lnTo>
                <a:lnTo>
                  <a:pt x="0" y="5"/>
                </a:lnTo>
                <a:lnTo>
                  <a:pt x="5" y="0"/>
                </a:lnTo>
                <a:lnTo>
                  <a:pt x="288" y="184"/>
                </a:lnTo>
                <a:lnTo>
                  <a:pt x="371" y="184"/>
                </a:lnTo>
                <a:lnTo>
                  <a:pt x="371" y="18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cxnSp>
        <p:nvCxnSpPr>
          <p:cNvPr id="27" name="直接连接符 26"/>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29" name="文本框 28"/>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30" name="文本框 29"/>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33877860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0">
        <p15:prstTrans prst="fractur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0-#ppt_w/2"/>
                                          </p:val>
                                        </p:tav>
                                        <p:tav tm="100000">
                                          <p:val>
                                            <p:strVal val="#ppt_x"/>
                                          </p:val>
                                        </p:tav>
                                      </p:tavLst>
                                    </p:anim>
                                    <p:anim calcmode="lin" valueType="num">
                                      <p:cBhvr additive="base">
                                        <p:cTn id="12" dur="500" fill="hold"/>
                                        <p:tgtEl>
                                          <p:spTgt spid="74"/>
                                        </p:tgtEl>
                                        <p:attrNameLst>
                                          <p:attrName>ppt_y</p:attrName>
                                        </p:attrNameLst>
                                      </p:cBhvr>
                                      <p:tavLst>
                                        <p:tav tm="0">
                                          <p:val>
                                            <p:strVal val="#ppt_y"/>
                                          </p:val>
                                        </p:tav>
                                        <p:tav tm="100000">
                                          <p:val>
                                            <p:strVal val="#ppt_y"/>
                                          </p:val>
                                        </p:tav>
                                      </p:tavLst>
                                    </p:anim>
                                  </p:childTnLst>
                                </p:cTn>
                              </p:par>
                              <p:par>
                                <p:cTn id="13" presetID="8" presetClass="emph" presetSubtype="0" fill="hold" nodeType="withEffect">
                                  <p:stCondLst>
                                    <p:cond delay="400"/>
                                  </p:stCondLst>
                                  <p:childTnLst>
                                    <p:animRot by="21600000">
                                      <p:cBhvr>
                                        <p:cTn id="14" dur="2000" fill="hold"/>
                                        <p:tgtEl>
                                          <p:spTgt spid="69"/>
                                        </p:tgtEl>
                                        <p:attrNameLst>
                                          <p:attrName>r</p:attrName>
                                        </p:attrNameLst>
                                      </p:cBhvr>
                                    </p:animRot>
                                  </p:childTnLst>
                                </p:cTn>
                              </p:par>
                              <p:par>
                                <p:cTn id="15" presetID="22" presetClass="entr" presetSubtype="8" fill="hold" grpId="0" nodeType="withEffect">
                                  <p:stCondLst>
                                    <p:cond delay="400"/>
                                  </p:stCondLst>
                                  <p:childTnLst>
                                    <p:set>
                                      <p:cBhvr>
                                        <p:cTn id="16" dur="1" fill="hold">
                                          <p:stCondLst>
                                            <p:cond delay="0"/>
                                          </p:stCondLst>
                                        </p:cTn>
                                        <p:tgtEl>
                                          <p:spTgt spid="75"/>
                                        </p:tgtEl>
                                        <p:attrNameLst>
                                          <p:attrName>style.visibility</p:attrName>
                                        </p:attrNameLst>
                                      </p:cBhvr>
                                      <p:to>
                                        <p:strVal val="visible"/>
                                      </p:to>
                                    </p:set>
                                    <p:animEffect transition="in" filter="wipe(left)">
                                      <p:cBhvr>
                                        <p:cTn id="17" dur="500"/>
                                        <p:tgtEl>
                                          <p:spTgt spid="75"/>
                                        </p:tgtEl>
                                      </p:cBhvr>
                                    </p:animEffect>
                                  </p:childTnLst>
                                </p:cTn>
                              </p:par>
                              <p:par>
                                <p:cTn id="18" presetID="1" presetClass="entr" presetSubtype="0" fill="hold" grpId="0" nodeType="withEffect">
                                  <p:stCondLst>
                                    <p:cond delay="1000"/>
                                  </p:stCondLst>
                                  <p:childTnLst>
                                    <p:set>
                                      <p:cBhvr>
                                        <p:cTn id="19" dur="1" fill="hold">
                                          <p:stCondLst>
                                            <p:cond delay="0"/>
                                          </p:stCondLst>
                                        </p:cTn>
                                        <p:tgtEl>
                                          <p:spTgt spid="54"/>
                                        </p:tgtEl>
                                        <p:attrNameLst>
                                          <p:attrName>style.visibility</p:attrName>
                                        </p:attrNameLst>
                                      </p:cBhvr>
                                      <p:to>
                                        <p:strVal val="visible"/>
                                      </p:to>
                                    </p:set>
                                  </p:childTnLst>
                                </p:cTn>
                              </p:par>
                            </p:childTnLst>
                          </p:cTn>
                        </p:par>
                        <p:par>
                          <p:cTn id="20" fill="hold">
                            <p:stCondLst>
                              <p:cond delay="2400"/>
                            </p:stCondLst>
                            <p:childTnLst>
                              <p:par>
                                <p:cTn id="21" presetID="1" presetClass="entr" presetSubtype="0" fill="hold" grpId="1" nodeType="after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par>
                          <p:cTn id="33" fill="hold">
                            <p:stCondLst>
                              <p:cond delay="2400"/>
                            </p:stCondLst>
                            <p:childTnLst>
                              <p:par>
                                <p:cTn id="34" presetID="56" presetClass="path" presetSubtype="0" accel="50000" decel="50000" fill="hold" grpId="0" nodeType="afterEffect">
                                  <p:stCondLst>
                                    <p:cond delay="0"/>
                                  </p:stCondLst>
                                  <p:childTnLst>
                                    <p:animMotion origin="layout" path="M -0.09431 0.14699 L -3.77911E-6 -2.22222E-6 " pathEditMode="relative" rAng="0" ptsTypes="AA">
                                      <p:cBhvr>
                                        <p:cTn id="35" dur="1000" fill="hold"/>
                                        <p:tgtEl>
                                          <p:spTgt spid="55"/>
                                        </p:tgtEl>
                                        <p:attrNameLst>
                                          <p:attrName>ppt_x</p:attrName>
                                          <p:attrName>ppt_y</p:attrName>
                                        </p:attrNameLst>
                                      </p:cBhvr>
                                      <p:rCtr x="4709" y="-7361"/>
                                    </p:animMotion>
                                  </p:childTnLst>
                                </p:cTn>
                              </p:par>
                              <p:par>
                                <p:cTn id="36" presetID="56" presetClass="path" presetSubtype="0" accel="50000" decel="50000" fill="hold" grpId="0" nodeType="withEffect">
                                  <p:stCondLst>
                                    <p:cond delay="0"/>
                                  </p:stCondLst>
                                  <p:childTnLst>
                                    <p:animMotion origin="layout" path="M -0.16975 0.09736 L 3.74121E-6 1.24884E-6 " pathEditMode="relative" rAng="0" ptsTypes="AA">
                                      <p:cBhvr>
                                        <p:cTn id="37" dur="1000" fill="hold"/>
                                        <p:tgtEl>
                                          <p:spTgt spid="56"/>
                                        </p:tgtEl>
                                        <p:attrNameLst>
                                          <p:attrName>ppt_x</p:attrName>
                                          <p:attrName>ppt_y</p:attrName>
                                        </p:attrNameLst>
                                      </p:cBhvr>
                                      <p:rCtr x="8487" y="-4880"/>
                                    </p:animMotion>
                                  </p:childTnLst>
                                </p:cTn>
                              </p:par>
                              <p:par>
                                <p:cTn id="38" presetID="56" presetClass="path" presetSubtype="0" accel="50000" decel="50000" fill="hold" grpId="0" nodeType="withEffect">
                                  <p:stCondLst>
                                    <p:cond delay="0"/>
                                  </p:stCondLst>
                                  <p:childTnLst>
                                    <p:animMotion origin="layout" path="M -0.20659 0.20629 L 4.37646E-6 -1.83164E-6 " pathEditMode="relative" rAng="0" ptsTypes="AA">
                                      <p:cBhvr>
                                        <p:cTn id="39" dur="1000" fill="hold"/>
                                        <p:tgtEl>
                                          <p:spTgt spid="58"/>
                                        </p:tgtEl>
                                        <p:attrNameLst>
                                          <p:attrName>ppt_x</p:attrName>
                                          <p:attrName>ppt_y</p:attrName>
                                        </p:attrNameLst>
                                      </p:cBhvr>
                                      <p:rCtr x="10323" y="-10315"/>
                                    </p:animMotion>
                                  </p:childTnLst>
                                </p:cTn>
                              </p:par>
                              <p:par>
                                <p:cTn id="40" presetID="56" presetClass="path" presetSubtype="0" accel="50000" decel="50000" fill="hold" grpId="0" nodeType="withEffect">
                                  <p:stCondLst>
                                    <p:cond delay="0"/>
                                  </p:stCondLst>
                                  <p:childTnLst>
                                    <p:animMotion origin="layout" path="M -0.3158 0.20744 L -1.97344E-6 4.50509E-6 " pathEditMode="relative" rAng="0" ptsTypes="AA">
                                      <p:cBhvr>
                                        <p:cTn id="41" dur="1000" fill="hold"/>
                                        <p:tgtEl>
                                          <p:spTgt spid="57"/>
                                        </p:tgtEl>
                                        <p:attrNameLst>
                                          <p:attrName>ppt_x</p:attrName>
                                          <p:attrName>ppt_y</p:attrName>
                                        </p:attrNameLst>
                                      </p:cBhvr>
                                      <p:rCtr x="15790" y="-10384"/>
                                    </p:animMotion>
                                  </p:childTnLst>
                                </p:cTn>
                              </p:par>
                              <p:par>
                                <p:cTn id="42" presetID="56" presetClass="path" presetSubtype="0" accel="50000" decel="50000" fill="hold" grpId="0" nodeType="withEffect">
                                  <p:stCondLst>
                                    <p:cond delay="0"/>
                                  </p:stCondLst>
                                  <p:childTnLst>
                                    <p:animMotion origin="layout" path="M -0.38532 0.24213 L 4.87894E-6 4.60685E-6 " pathEditMode="relative" rAng="0" ptsTypes="AA">
                                      <p:cBhvr>
                                        <p:cTn id="43" dur="1000" fill="hold"/>
                                        <p:tgtEl>
                                          <p:spTgt spid="59"/>
                                        </p:tgtEl>
                                        <p:attrNameLst>
                                          <p:attrName>ppt_x</p:attrName>
                                          <p:attrName>ppt_y</p:attrName>
                                        </p:attrNameLst>
                                      </p:cBhvr>
                                      <p:rCtr x="19266" y="-12118"/>
                                    </p:animMotion>
                                  </p:childTnLst>
                                </p:cTn>
                              </p:par>
                              <p:par>
                                <p:cTn id="44" presetID="56" presetClass="path" presetSubtype="0" accel="50000" decel="50000" fill="hold" grpId="0" nodeType="withEffect">
                                  <p:stCondLst>
                                    <p:cond delay="0"/>
                                  </p:stCondLst>
                                  <p:childTnLst>
                                    <p:animMotion origin="layout" path="M -0.46863 0.40425 L 3.24134E-6 3.01573E-6 " pathEditMode="relative" rAng="0" ptsTypes="AA">
                                      <p:cBhvr>
                                        <p:cTn id="45" dur="1000" fill="hold"/>
                                        <p:tgtEl>
                                          <p:spTgt spid="60"/>
                                        </p:tgtEl>
                                        <p:attrNameLst>
                                          <p:attrName>ppt_x</p:attrName>
                                          <p:attrName>ppt_y</p:attrName>
                                        </p:attrNameLst>
                                      </p:cBhvr>
                                      <p:rCtr x="23431" y="-20213"/>
                                    </p:animMotion>
                                  </p:childTnLst>
                                </p:cTn>
                              </p:par>
                            </p:childTnLst>
                          </p:cTn>
                        </p:par>
                        <p:par>
                          <p:cTn id="46" fill="hold">
                            <p:stCondLst>
                              <p:cond delay="3400"/>
                            </p:stCondLst>
                            <p:childTnLst>
                              <p:par>
                                <p:cTn id="47" presetID="18" presetClass="entr" presetSubtype="3" fill="hold" nodeType="after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strips(upRight)">
                                      <p:cBhvr>
                                        <p:cTn id="49" dur="2000"/>
                                        <p:tgtEl>
                                          <p:spTgt spid="44"/>
                                        </p:tgtEl>
                                      </p:cBhvr>
                                    </p:animEffect>
                                  </p:childTnLst>
                                </p:cTn>
                              </p:par>
                            </p:childTnLst>
                          </p:cTn>
                        </p:par>
                        <p:par>
                          <p:cTn id="50" fill="hold">
                            <p:stCondLst>
                              <p:cond delay="5400"/>
                            </p:stCondLst>
                            <p:childTnLst>
                              <p:par>
                                <p:cTn id="51" presetID="22" presetClass="entr" presetSubtype="8" fill="hold" grpId="0" nodeType="after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left)">
                                      <p:cBhvr>
                                        <p:cTn id="53" dur="500"/>
                                        <p:tgtEl>
                                          <p:spTgt spid="6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left)">
                                      <p:cBhvr>
                                        <p:cTn id="56" dur="500"/>
                                        <p:tgtEl>
                                          <p:spTgt spid="62"/>
                                        </p:tgtEl>
                                      </p:cBhvr>
                                    </p:animEffect>
                                  </p:childTnLst>
                                </p:cTn>
                              </p:par>
                            </p:childTnLst>
                          </p:cTn>
                        </p:par>
                        <p:par>
                          <p:cTn id="57" fill="hold">
                            <p:stCondLst>
                              <p:cond delay="5900"/>
                            </p:stCondLst>
                            <p:childTnLst>
                              <p:par>
                                <p:cTn id="58" presetID="22" presetClass="entr" presetSubtype="8" fill="hold" grpId="0" nodeType="after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left)">
                                      <p:cBhvr>
                                        <p:cTn id="60" dur="500"/>
                                        <p:tgtEl>
                                          <p:spTgt spid="6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left)">
                                      <p:cBhvr>
                                        <p:cTn id="63" dur="500"/>
                                        <p:tgtEl>
                                          <p:spTgt spid="63"/>
                                        </p:tgtEl>
                                      </p:cBhvr>
                                    </p:animEffect>
                                  </p:childTnLst>
                                </p:cTn>
                              </p:par>
                            </p:childTnLst>
                          </p:cTn>
                        </p:par>
                        <p:par>
                          <p:cTn id="64" fill="hold">
                            <p:stCondLst>
                              <p:cond delay="6400"/>
                            </p:stCondLst>
                            <p:childTnLst>
                              <p:par>
                                <p:cTn id="65" presetID="22" presetClass="entr" presetSubtype="8" fill="hold" grpId="0" nodeType="after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500"/>
                                        <p:tgtEl>
                                          <p:spTgt spid="6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wipe(left)">
                                      <p:cBhvr>
                                        <p:cTn id="70" dur="500"/>
                                        <p:tgtEl>
                                          <p:spTgt spid="66"/>
                                        </p:tgtEl>
                                      </p:cBhvr>
                                    </p:animEffect>
                                  </p:childTnLst>
                                </p:cTn>
                              </p:par>
                            </p:childTnLst>
                          </p:cTn>
                        </p:par>
                        <p:par>
                          <p:cTn id="71" fill="hold">
                            <p:stCondLst>
                              <p:cond delay="6900"/>
                            </p:stCondLst>
                            <p:childTnLst>
                              <p:par>
                                <p:cTn id="72" presetID="22" presetClass="entr" presetSubtype="8" fill="hold" grpId="0" nodeType="after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wipe(left)">
                                      <p:cBhvr>
                                        <p:cTn id="74" dur="500"/>
                                        <p:tgtEl>
                                          <p:spTgt spid="67"/>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wipe(left)">
                                      <p:cBhvr>
                                        <p:cTn id="7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p:bldP spid="62" grpId="0"/>
      <p:bldP spid="63" grpId="0"/>
      <p:bldP spid="64" grpId="0"/>
      <p:bldP spid="65" grpId="0"/>
      <p:bldP spid="66" grpId="0"/>
      <p:bldP spid="67" grpId="0"/>
      <p:bldP spid="68" grpId="0"/>
      <p:bldP spid="74" grpId="0"/>
      <p:bldP spid="7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7" name="直接连接符 16"/>
          <p:cNvCxnSpPr>
            <a:stCxn id="6" idx="6"/>
            <a:endCxn id="7" idx="2"/>
          </p:cNvCxnSpPr>
          <p:nvPr/>
        </p:nvCxnSpPr>
        <p:spPr>
          <a:xfrm>
            <a:off x="1854948" y="5607397"/>
            <a:ext cx="8485281" cy="0"/>
          </a:xfrm>
          <a:prstGeom prst="line">
            <a:avLst/>
          </a:prstGeom>
          <a:ln w="444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467021" y="5413434"/>
            <a:ext cx="387927" cy="387927"/>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椭圆 6"/>
          <p:cNvSpPr/>
          <p:nvPr/>
        </p:nvSpPr>
        <p:spPr>
          <a:xfrm>
            <a:off x="10340229" y="5413434"/>
            <a:ext cx="387927" cy="387927"/>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椭圆 8"/>
          <p:cNvSpPr/>
          <p:nvPr/>
        </p:nvSpPr>
        <p:spPr>
          <a:xfrm>
            <a:off x="4013109" y="5251850"/>
            <a:ext cx="705323" cy="705323"/>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0" name="椭圆 9"/>
          <p:cNvSpPr/>
          <p:nvPr/>
        </p:nvSpPr>
        <p:spPr>
          <a:xfrm>
            <a:off x="5744927" y="5251850"/>
            <a:ext cx="705323" cy="705323"/>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1" name="椭圆 10"/>
          <p:cNvSpPr/>
          <p:nvPr/>
        </p:nvSpPr>
        <p:spPr>
          <a:xfrm>
            <a:off x="7476745" y="5251850"/>
            <a:ext cx="705323" cy="705323"/>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椭圆 11"/>
          <p:cNvSpPr/>
          <p:nvPr/>
        </p:nvSpPr>
        <p:spPr>
          <a:xfrm>
            <a:off x="9208563" y="5251850"/>
            <a:ext cx="705323" cy="705323"/>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8" name="椭圆 7"/>
          <p:cNvSpPr/>
          <p:nvPr/>
        </p:nvSpPr>
        <p:spPr>
          <a:xfrm>
            <a:off x="2281291" y="5251850"/>
            <a:ext cx="705323" cy="705323"/>
          </a:xfrm>
          <a:prstGeom prst="ellipse">
            <a:avLst/>
          </a:prstGeom>
          <a:solidFill>
            <a:schemeClr val="bg1">
              <a:lumMod val="85000"/>
            </a:schemeClr>
          </a:solidFill>
          <a:ln w="19050">
            <a:gradFill>
              <a:gsLst>
                <a:gs pos="0">
                  <a:schemeClr val="bg1">
                    <a:lumMod val="75000"/>
                  </a:schemeClr>
                </a:gs>
                <a:gs pos="100000">
                  <a:schemeClr val="bg1"/>
                </a:gs>
              </a:gsLst>
              <a:lin ang="5400000" scaled="1"/>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18" name="组合 17"/>
          <p:cNvGrpSpPr/>
          <p:nvPr/>
        </p:nvGrpSpPr>
        <p:grpSpPr>
          <a:xfrm>
            <a:off x="1690792" y="3107251"/>
            <a:ext cx="1872004" cy="2716235"/>
            <a:chOff x="1689205" y="2859600"/>
            <a:chExt cx="1872004" cy="2716235"/>
          </a:xfrm>
        </p:grpSpPr>
        <p:sp>
          <p:nvSpPr>
            <p:cNvPr id="27" name="任意多边形 26"/>
            <p:cNvSpPr/>
            <p:nvPr/>
          </p:nvSpPr>
          <p:spPr>
            <a:xfrm>
              <a:off x="1777316" y="2859600"/>
              <a:ext cx="1710096" cy="2716235"/>
            </a:xfrm>
            <a:custGeom>
              <a:avLst/>
              <a:gdLst>
                <a:gd name="connsiteX0" fmla="*/ 261702 w 1710096"/>
                <a:gd name="connsiteY0" fmla="*/ 0 h 2716235"/>
                <a:gd name="connsiteX1" fmla="*/ 1448394 w 1710096"/>
                <a:gd name="connsiteY1" fmla="*/ 0 h 2716235"/>
                <a:gd name="connsiteX2" fmla="*/ 1710096 w 1710096"/>
                <a:gd name="connsiteY2" fmla="*/ 261702 h 2716235"/>
                <a:gd name="connsiteX3" fmla="*/ 1710096 w 1710096"/>
                <a:gd name="connsiteY3" fmla="*/ 1308476 h 2716235"/>
                <a:gd name="connsiteX4" fmla="*/ 1448394 w 1710096"/>
                <a:gd name="connsiteY4" fmla="*/ 1570178 h 2716235"/>
                <a:gd name="connsiteX5" fmla="*/ 904405 w 1710096"/>
                <a:gd name="connsiteY5" fmla="*/ 1570178 h 2716235"/>
                <a:gd name="connsiteX6" fmla="*/ 904405 w 1710096"/>
                <a:gd name="connsiteY6" fmla="*/ 2288250 h 2716235"/>
                <a:gd name="connsiteX7" fmla="*/ 940283 w 1710096"/>
                <a:gd name="connsiteY7" fmla="*/ 2295493 h 2716235"/>
                <a:gd name="connsiteX8" fmla="*/ 1074023 w 1710096"/>
                <a:gd name="connsiteY8" fmla="*/ 2497260 h 2716235"/>
                <a:gd name="connsiteX9" fmla="*/ 855048 w 1710096"/>
                <a:gd name="connsiteY9" fmla="*/ 2716235 h 2716235"/>
                <a:gd name="connsiteX10" fmla="*/ 636073 w 1710096"/>
                <a:gd name="connsiteY10" fmla="*/ 2497260 h 2716235"/>
                <a:gd name="connsiteX11" fmla="*/ 769813 w 1710096"/>
                <a:gd name="connsiteY11" fmla="*/ 2295493 h 2716235"/>
                <a:gd name="connsiteX12" fmla="*/ 805691 w 1710096"/>
                <a:gd name="connsiteY12" fmla="*/ 2288250 h 2716235"/>
                <a:gd name="connsiteX13" fmla="*/ 805691 w 1710096"/>
                <a:gd name="connsiteY13" fmla="*/ 1570178 h 2716235"/>
                <a:gd name="connsiteX14" fmla="*/ 261702 w 1710096"/>
                <a:gd name="connsiteY14" fmla="*/ 1570178 h 2716235"/>
                <a:gd name="connsiteX15" fmla="*/ 0 w 1710096"/>
                <a:gd name="connsiteY15" fmla="*/ 1308476 h 2716235"/>
                <a:gd name="connsiteX16" fmla="*/ 0 w 1710096"/>
                <a:gd name="connsiteY16" fmla="*/ 261702 h 2716235"/>
                <a:gd name="connsiteX17" fmla="*/ 261702 w 1710096"/>
                <a:gd name="connsiteY17" fmla="*/ 0 h 27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2716235">
                  <a:moveTo>
                    <a:pt x="261702" y="0"/>
                  </a:moveTo>
                  <a:lnTo>
                    <a:pt x="1448394" y="0"/>
                  </a:lnTo>
                  <a:cubicBezTo>
                    <a:pt x="1592928" y="0"/>
                    <a:pt x="1710096" y="117168"/>
                    <a:pt x="1710096" y="261702"/>
                  </a:cubicBezTo>
                  <a:lnTo>
                    <a:pt x="1710096" y="1308476"/>
                  </a:lnTo>
                  <a:cubicBezTo>
                    <a:pt x="1710096" y="1453010"/>
                    <a:pt x="1592928" y="1570178"/>
                    <a:pt x="1448394" y="1570178"/>
                  </a:cubicBezTo>
                  <a:lnTo>
                    <a:pt x="904405" y="1570178"/>
                  </a:lnTo>
                  <a:lnTo>
                    <a:pt x="904405" y="2288250"/>
                  </a:lnTo>
                  <a:lnTo>
                    <a:pt x="940283" y="2295493"/>
                  </a:lnTo>
                  <a:cubicBezTo>
                    <a:pt x="1018877" y="2328735"/>
                    <a:pt x="1074023" y="2406558"/>
                    <a:pt x="1074023" y="2497260"/>
                  </a:cubicBezTo>
                  <a:cubicBezTo>
                    <a:pt x="1074023" y="2618197"/>
                    <a:pt x="975985" y="2716235"/>
                    <a:pt x="855048" y="2716235"/>
                  </a:cubicBezTo>
                  <a:cubicBezTo>
                    <a:pt x="734111" y="2716235"/>
                    <a:pt x="636073" y="2618197"/>
                    <a:pt x="636073" y="2497260"/>
                  </a:cubicBezTo>
                  <a:cubicBezTo>
                    <a:pt x="636073" y="2406558"/>
                    <a:pt x="691220" y="2328735"/>
                    <a:pt x="769813" y="2295493"/>
                  </a:cubicBezTo>
                  <a:lnTo>
                    <a:pt x="805691" y="2288250"/>
                  </a:lnTo>
                  <a:lnTo>
                    <a:pt x="805691"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B850"/>
                </a:solidFill>
                <a:ea typeface="微软雅黑" panose="020B0503020204020204" pitchFamily="34" charset="-122"/>
              </a:endParaRPr>
            </a:p>
          </p:txBody>
        </p:sp>
        <p:sp>
          <p:nvSpPr>
            <p:cNvPr id="38" name="任意多边形 37"/>
            <p:cNvSpPr>
              <a:spLocks/>
            </p:cNvSpPr>
            <p:nvPr/>
          </p:nvSpPr>
          <p:spPr bwMode="auto">
            <a:xfrm>
              <a:off x="2473066" y="5262044"/>
              <a:ext cx="318595" cy="189632"/>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chemeClr val="bg1">
                <a:lumMod val="75000"/>
              </a:schemeClr>
            </a:solidFill>
            <a:ln w="28575">
              <a:noFill/>
            </a:ln>
            <a:effectLst/>
            <a:extLst/>
          </p:spPr>
          <p:txBody>
            <a:bodyPr vert="horz" wrap="square" lIns="91440" tIns="45720" rIns="91440" bIns="45720" numCol="1" anchor="t" anchorCtr="0" compatLnSpc="1">
              <a:prstTxWarp prst="textNoShape">
                <a:avLst/>
              </a:prstTxWarp>
              <a:noAutofit/>
            </a:bodyPr>
            <a:lstStyle/>
            <a:p>
              <a:pPr>
                <a:defRPr/>
              </a:pPr>
              <a:endParaRPr lang="zh-CN" altLang="en-US" kern="0">
                <a:solidFill>
                  <a:prstClr val="black"/>
                </a:solidFill>
                <a:ea typeface="微软雅黑" panose="020B0503020204020204" pitchFamily="34" charset="-122"/>
              </a:endParaRPr>
            </a:p>
          </p:txBody>
        </p:sp>
        <p:grpSp>
          <p:nvGrpSpPr>
            <p:cNvPr id="45" name="Group 909"/>
            <p:cNvGrpSpPr>
              <a:grpSpLocks noChangeAspect="1"/>
            </p:cNvGrpSpPr>
            <p:nvPr/>
          </p:nvGrpSpPr>
          <p:grpSpPr bwMode="auto">
            <a:xfrm>
              <a:off x="2649512" y="3114684"/>
              <a:ext cx="353667" cy="301618"/>
              <a:chOff x="6090" y="1175"/>
              <a:chExt cx="265" cy="226"/>
            </a:xfrm>
            <a:solidFill>
              <a:schemeClr val="bg1">
                <a:lumMod val="65000"/>
              </a:schemeClr>
            </a:solidFill>
            <a:effectLst>
              <a:reflection blurRad="6350" stA="50000" endA="300" endPos="40000" dir="5400000" sy="-100000" algn="bl" rotWithShape="0"/>
            </a:effectLst>
          </p:grpSpPr>
          <p:sp>
            <p:nvSpPr>
              <p:cNvPr id="46" name="Freeform 910"/>
              <p:cNvSpPr>
                <a:spLocks/>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47" name="Freeform 911"/>
              <p:cNvSpPr>
                <a:spLocks/>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48" name="Freeform 912"/>
              <p:cNvSpPr>
                <a:spLocks/>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sp>
            <p:nvSpPr>
              <p:cNvPr id="49" name="Freeform 913"/>
              <p:cNvSpPr>
                <a:spLocks/>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a typeface="微软雅黑" panose="020B0503020204020204" pitchFamily="34" charset="-122"/>
                </a:endParaRPr>
              </a:p>
            </p:txBody>
          </p:sp>
        </p:grpSp>
        <p:sp>
          <p:nvSpPr>
            <p:cNvPr id="44" name="同侧圆角矩形 43"/>
            <p:cNvSpPr/>
            <p:nvPr/>
          </p:nvSpPr>
          <p:spPr>
            <a:xfrm rot="5400000">
              <a:off x="1695037" y="3401743"/>
              <a:ext cx="601806" cy="446770"/>
            </a:xfrm>
            <a:prstGeom prst="round2SameRect">
              <a:avLst>
                <a:gd name="adj1" fmla="val 19083"/>
                <a:gd name="adj2" fmla="val 0"/>
              </a:avLst>
            </a:prstGeom>
            <a:solidFill>
              <a:schemeClr val="accent1"/>
            </a:solidFill>
            <a:ln>
              <a:noFill/>
            </a:ln>
            <a:effectLst>
              <a:innerShdw blurRad="50800" dist="25400" dir="135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50" name="组合 49"/>
            <p:cNvGrpSpPr/>
            <p:nvPr/>
          </p:nvGrpSpPr>
          <p:grpSpPr>
            <a:xfrm>
              <a:off x="1689205" y="3349277"/>
              <a:ext cx="628650" cy="551700"/>
              <a:chOff x="4841421" y="2703657"/>
              <a:chExt cx="628650" cy="551700"/>
            </a:xfrm>
          </p:grpSpPr>
          <p:sp>
            <p:nvSpPr>
              <p:cNvPr id="51" name="文本框 50"/>
              <p:cNvSpPr txBox="1"/>
              <p:nvPr/>
            </p:nvSpPr>
            <p:spPr>
              <a:xfrm>
                <a:off x="4867150" y="2703657"/>
                <a:ext cx="554122"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微软雅黑" panose="020B0503020204020204" pitchFamily="34" charset="-122"/>
                  </a:rPr>
                  <a:t>01</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52" name="文本框 51"/>
              <p:cNvSpPr txBox="1"/>
              <p:nvPr/>
            </p:nvSpPr>
            <p:spPr>
              <a:xfrm>
                <a:off x="4841421" y="2993747"/>
                <a:ext cx="628650" cy="261610"/>
              </a:xfrm>
              <a:prstGeom prst="rect">
                <a:avLst/>
              </a:prstGeom>
              <a:no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STEP</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2206148" y="3498951"/>
              <a:ext cx="1355061" cy="843771"/>
              <a:chOff x="223455" y="2735579"/>
              <a:chExt cx="1355061" cy="843771"/>
            </a:xfrm>
          </p:grpSpPr>
          <p:sp>
            <p:nvSpPr>
              <p:cNvPr id="56" name="文本框 55"/>
              <p:cNvSpPr txBox="1"/>
              <p:nvPr/>
            </p:nvSpPr>
            <p:spPr>
              <a:xfrm>
                <a:off x="223455" y="2735579"/>
                <a:ext cx="1355061" cy="307777"/>
              </a:xfrm>
              <a:prstGeom prst="rect">
                <a:avLst/>
              </a:prstGeom>
              <a:noFill/>
            </p:spPr>
            <p:txBody>
              <a:bodyPr wrap="square" rtlCol="0">
                <a:spAutoFit/>
              </a:bodyPr>
              <a:lstStyle/>
              <a:p>
                <a:r>
                  <a:rPr lang="zh-CN" altLang="en-US" sz="1400" dirty="0">
                    <a:solidFill>
                      <a:schemeClr val="accent1"/>
                    </a:solidFill>
                    <a:latin typeface="微软雅黑" panose="020B0503020204020204" pitchFamily="34" charset="-122"/>
                    <a:ea typeface="微软雅黑" panose="020B0503020204020204" pitchFamily="34" charset="-122"/>
                  </a:rPr>
                  <a:t>添加标题</a:t>
                </a:r>
              </a:p>
            </p:txBody>
          </p:sp>
          <p:sp>
            <p:nvSpPr>
              <p:cNvPr id="57" name="文本框 56"/>
              <p:cNvSpPr txBox="1"/>
              <p:nvPr/>
            </p:nvSpPr>
            <p:spPr>
              <a:xfrm>
                <a:off x="229092" y="2946869"/>
                <a:ext cx="1254173" cy="632481"/>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grpSp>
        <p:nvGrpSpPr>
          <p:cNvPr id="13" name="组合 12"/>
          <p:cNvGrpSpPr/>
          <p:nvPr/>
        </p:nvGrpSpPr>
        <p:grpSpPr>
          <a:xfrm>
            <a:off x="3417393" y="1522290"/>
            <a:ext cx="1872004" cy="4290967"/>
            <a:chOff x="3415806" y="1274639"/>
            <a:chExt cx="1872004" cy="4290967"/>
          </a:xfrm>
        </p:grpSpPr>
        <p:sp>
          <p:nvSpPr>
            <p:cNvPr id="36" name="任意多边形 35"/>
            <p:cNvSpPr/>
            <p:nvPr/>
          </p:nvSpPr>
          <p:spPr>
            <a:xfrm>
              <a:off x="3509134" y="1274639"/>
              <a:ext cx="1710096" cy="4290967"/>
            </a:xfrm>
            <a:custGeom>
              <a:avLst/>
              <a:gdLst>
                <a:gd name="connsiteX0" fmla="*/ 261702 w 1710096"/>
                <a:gd name="connsiteY0" fmla="*/ 0 h 4290967"/>
                <a:gd name="connsiteX1" fmla="*/ 1448394 w 1710096"/>
                <a:gd name="connsiteY1" fmla="*/ 0 h 4290967"/>
                <a:gd name="connsiteX2" fmla="*/ 1710096 w 1710096"/>
                <a:gd name="connsiteY2" fmla="*/ 261702 h 4290967"/>
                <a:gd name="connsiteX3" fmla="*/ 1710096 w 1710096"/>
                <a:gd name="connsiteY3" fmla="*/ 1308476 h 4290967"/>
                <a:gd name="connsiteX4" fmla="*/ 1448394 w 1710096"/>
                <a:gd name="connsiteY4" fmla="*/ 1570178 h 4290967"/>
                <a:gd name="connsiteX5" fmla="*/ 908591 w 1710096"/>
                <a:gd name="connsiteY5" fmla="*/ 1570178 h 4290967"/>
                <a:gd name="connsiteX6" fmla="*/ 908591 w 1710096"/>
                <a:gd name="connsiteY6" fmla="*/ 3884895 h 4290967"/>
                <a:gd name="connsiteX7" fmla="*/ 933282 w 1710096"/>
                <a:gd name="connsiteY7" fmla="*/ 3889880 h 4290967"/>
                <a:gd name="connsiteX8" fmla="*/ 1060774 w 1710096"/>
                <a:gd name="connsiteY8" fmla="*/ 4082221 h 4290967"/>
                <a:gd name="connsiteX9" fmla="*/ 852028 w 1710096"/>
                <a:gd name="connsiteY9" fmla="*/ 4290967 h 4290967"/>
                <a:gd name="connsiteX10" fmla="*/ 643282 w 1710096"/>
                <a:gd name="connsiteY10" fmla="*/ 4082221 h 4290967"/>
                <a:gd name="connsiteX11" fmla="*/ 770775 w 1710096"/>
                <a:gd name="connsiteY11" fmla="*/ 3889880 h 4290967"/>
                <a:gd name="connsiteX12" fmla="*/ 811893 w 1710096"/>
                <a:gd name="connsiteY12" fmla="*/ 3881578 h 4290967"/>
                <a:gd name="connsiteX13" fmla="*/ 811893 w 1710096"/>
                <a:gd name="connsiteY13" fmla="*/ 1570178 h 4290967"/>
                <a:gd name="connsiteX14" fmla="*/ 261702 w 1710096"/>
                <a:gd name="connsiteY14" fmla="*/ 1570178 h 4290967"/>
                <a:gd name="connsiteX15" fmla="*/ 0 w 1710096"/>
                <a:gd name="connsiteY15" fmla="*/ 1308476 h 4290967"/>
                <a:gd name="connsiteX16" fmla="*/ 0 w 1710096"/>
                <a:gd name="connsiteY16" fmla="*/ 261702 h 4290967"/>
                <a:gd name="connsiteX17" fmla="*/ 261702 w 1710096"/>
                <a:gd name="connsiteY17" fmla="*/ 0 h 429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4290967">
                  <a:moveTo>
                    <a:pt x="261702" y="0"/>
                  </a:moveTo>
                  <a:lnTo>
                    <a:pt x="1448394" y="0"/>
                  </a:lnTo>
                  <a:cubicBezTo>
                    <a:pt x="1592928" y="0"/>
                    <a:pt x="1710096" y="117168"/>
                    <a:pt x="1710096" y="261702"/>
                  </a:cubicBezTo>
                  <a:lnTo>
                    <a:pt x="1710096" y="1308476"/>
                  </a:lnTo>
                  <a:cubicBezTo>
                    <a:pt x="1710096" y="1453010"/>
                    <a:pt x="1592928" y="1570178"/>
                    <a:pt x="1448394" y="1570178"/>
                  </a:cubicBezTo>
                  <a:lnTo>
                    <a:pt x="908591" y="1570178"/>
                  </a:lnTo>
                  <a:lnTo>
                    <a:pt x="908591" y="3884895"/>
                  </a:lnTo>
                  <a:lnTo>
                    <a:pt x="933282" y="3889880"/>
                  </a:lnTo>
                  <a:cubicBezTo>
                    <a:pt x="1008204" y="3921569"/>
                    <a:pt x="1060774" y="3995756"/>
                    <a:pt x="1060774" y="4082221"/>
                  </a:cubicBezTo>
                  <a:cubicBezTo>
                    <a:pt x="1060774" y="4197508"/>
                    <a:pt x="967315" y="4290967"/>
                    <a:pt x="852028" y="4290967"/>
                  </a:cubicBezTo>
                  <a:cubicBezTo>
                    <a:pt x="736741" y="4290967"/>
                    <a:pt x="643282" y="4197508"/>
                    <a:pt x="643282" y="4082221"/>
                  </a:cubicBezTo>
                  <a:cubicBezTo>
                    <a:pt x="643282" y="3995756"/>
                    <a:pt x="695853" y="3921569"/>
                    <a:pt x="770775" y="3889880"/>
                  </a:cubicBezTo>
                  <a:lnTo>
                    <a:pt x="811893" y="3881578"/>
                  </a:lnTo>
                  <a:lnTo>
                    <a:pt x="811893"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0" name="任意多边形 39"/>
            <p:cNvSpPr>
              <a:spLocks/>
            </p:cNvSpPr>
            <p:nvPr/>
          </p:nvSpPr>
          <p:spPr bwMode="auto">
            <a:xfrm>
              <a:off x="4200198" y="5262044"/>
              <a:ext cx="318595" cy="189632"/>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chemeClr val="bg1">
                <a:lumMod val="75000"/>
              </a:schemeClr>
            </a:solidFill>
            <a:ln w="28575">
              <a:noFill/>
            </a:ln>
            <a:effectLst/>
            <a:extLst/>
          </p:spPr>
          <p:txBody>
            <a:bodyPr vert="horz" wrap="square" lIns="91440" tIns="45720" rIns="91440" bIns="45720" numCol="1" anchor="t" anchorCtr="0" compatLnSpc="1">
              <a:prstTxWarp prst="textNoShape">
                <a:avLst/>
              </a:prstTxWarp>
              <a:noAutofit/>
            </a:bodyPr>
            <a:lstStyle/>
            <a:p>
              <a:pPr>
                <a:defRPr/>
              </a:pPr>
              <a:endParaRPr lang="zh-CN" altLang="en-US" kern="0">
                <a:solidFill>
                  <a:prstClr val="black"/>
                </a:solidFill>
                <a:ea typeface="微软雅黑" panose="020B0503020204020204" pitchFamily="34" charset="-122"/>
              </a:endParaRPr>
            </a:p>
          </p:txBody>
        </p:sp>
        <p:sp>
          <p:nvSpPr>
            <p:cNvPr id="112" name="同侧圆角矩形 111"/>
            <p:cNvSpPr/>
            <p:nvPr/>
          </p:nvSpPr>
          <p:spPr>
            <a:xfrm rot="5400000">
              <a:off x="3421638" y="1812342"/>
              <a:ext cx="601806" cy="446770"/>
            </a:xfrm>
            <a:prstGeom prst="round2SameRect">
              <a:avLst>
                <a:gd name="adj1" fmla="val 19083"/>
                <a:gd name="adj2" fmla="val 0"/>
              </a:avLst>
            </a:prstGeom>
            <a:solidFill>
              <a:schemeClr val="accent2"/>
            </a:solidFill>
            <a:ln>
              <a:noFill/>
            </a:ln>
            <a:effectLst>
              <a:innerShdw blurRad="50800" dist="25400" dir="135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113" name="组合 112"/>
            <p:cNvGrpSpPr/>
            <p:nvPr/>
          </p:nvGrpSpPr>
          <p:grpSpPr>
            <a:xfrm>
              <a:off x="3415806" y="1759876"/>
              <a:ext cx="628650" cy="551700"/>
              <a:chOff x="4841421" y="2703657"/>
              <a:chExt cx="628650" cy="551700"/>
            </a:xfrm>
          </p:grpSpPr>
          <p:sp>
            <p:nvSpPr>
              <p:cNvPr id="117" name="文本框 116"/>
              <p:cNvSpPr txBox="1"/>
              <p:nvPr/>
            </p:nvSpPr>
            <p:spPr>
              <a:xfrm>
                <a:off x="4867150" y="2703657"/>
                <a:ext cx="554122"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微软雅黑" panose="020B0503020204020204" pitchFamily="34" charset="-122"/>
                  </a:rPr>
                  <a:t>02</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118" name="文本框 117"/>
              <p:cNvSpPr txBox="1"/>
              <p:nvPr/>
            </p:nvSpPr>
            <p:spPr>
              <a:xfrm>
                <a:off x="4841421" y="2993747"/>
                <a:ext cx="628650" cy="261610"/>
              </a:xfrm>
              <a:prstGeom prst="rect">
                <a:avLst/>
              </a:prstGeom>
              <a:no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STEP</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3932749" y="1909550"/>
              <a:ext cx="1355061" cy="843771"/>
              <a:chOff x="223455" y="2735579"/>
              <a:chExt cx="1355061" cy="843771"/>
            </a:xfrm>
          </p:grpSpPr>
          <p:sp>
            <p:nvSpPr>
              <p:cNvPr id="115" name="文本框 114"/>
              <p:cNvSpPr txBox="1"/>
              <p:nvPr/>
            </p:nvSpPr>
            <p:spPr>
              <a:xfrm>
                <a:off x="223455" y="2735579"/>
                <a:ext cx="1355061" cy="307777"/>
              </a:xfrm>
              <a:prstGeom prst="rect">
                <a:avLst/>
              </a:prstGeom>
              <a:noFill/>
            </p:spPr>
            <p:txBody>
              <a:bodyPr wrap="square" rtlCol="0">
                <a:spAutoFit/>
              </a:bodyPr>
              <a:lstStyle/>
              <a:p>
                <a:r>
                  <a:rPr lang="zh-CN" altLang="en-US" sz="1400" dirty="0">
                    <a:solidFill>
                      <a:schemeClr val="accent2"/>
                    </a:solidFill>
                    <a:latin typeface="微软雅黑" panose="020B0503020204020204" pitchFamily="34" charset="-122"/>
                    <a:ea typeface="微软雅黑" panose="020B0503020204020204" pitchFamily="34" charset="-122"/>
                  </a:rPr>
                  <a:t>添加标题</a:t>
                </a:r>
              </a:p>
            </p:txBody>
          </p:sp>
          <p:sp>
            <p:nvSpPr>
              <p:cNvPr id="116" name="文本框 115"/>
              <p:cNvSpPr txBox="1"/>
              <p:nvPr/>
            </p:nvSpPr>
            <p:spPr>
              <a:xfrm>
                <a:off x="229092" y="2946869"/>
                <a:ext cx="1254173" cy="632481"/>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119" name="Group 181"/>
            <p:cNvGrpSpPr>
              <a:grpSpLocks noChangeAspect="1"/>
            </p:cNvGrpSpPr>
            <p:nvPr/>
          </p:nvGrpSpPr>
          <p:grpSpPr bwMode="auto">
            <a:xfrm>
              <a:off x="4378828" y="1433240"/>
              <a:ext cx="368298" cy="365609"/>
              <a:chOff x="2160" y="2262"/>
              <a:chExt cx="411" cy="408"/>
            </a:xfrm>
            <a:solidFill>
              <a:srgbClr val="A6A6A6"/>
            </a:solidFill>
            <a:effectLst>
              <a:reflection blurRad="6350" stA="52000" endA="300" endPos="40000" dir="5400000" sy="-100000" algn="bl" rotWithShape="0"/>
            </a:effectLst>
          </p:grpSpPr>
          <p:sp>
            <p:nvSpPr>
              <p:cNvPr id="120" name="Freeform 189"/>
              <p:cNvSpPr>
                <a:spLocks/>
              </p:cNvSpPr>
              <p:nvPr/>
            </p:nvSpPr>
            <p:spPr bwMode="auto">
              <a:xfrm>
                <a:off x="2280" y="2262"/>
                <a:ext cx="163" cy="163"/>
              </a:xfrm>
              <a:custGeom>
                <a:avLst/>
                <a:gdLst>
                  <a:gd name="T0" fmla="*/ 6 w 68"/>
                  <a:gd name="T1" fmla="*/ 44 h 68"/>
                  <a:gd name="T2" fmla="*/ 34 w 68"/>
                  <a:gd name="T3" fmla="*/ 68 h 68"/>
                  <a:gd name="T4" fmla="*/ 62 w 68"/>
                  <a:gd name="T5" fmla="*/ 44 h 68"/>
                  <a:gd name="T6" fmla="*/ 68 w 68"/>
                  <a:gd name="T7" fmla="*/ 33 h 68"/>
                  <a:gd name="T8" fmla="*/ 63 w 68"/>
                  <a:gd name="T9" fmla="*/ 28 h 68"/>
                  <a:gd name="T10" fmla="*/ 34 w 68"/>
                  <a:gd name="T11" fmla="*/ 0 h 68"/>
                  <a:gd name="T12" fmla="*/ 5 w 68"/>
                  <a:gd name="T13" fmla="*/ 28 h 68"/>
                  <a:gd name="T14" fmla="*/ 0 w 68"/>
                  <a:gd name="T15" fmla="*/ 33 h 68"/>
                  <a:gd name="T16" fmla="*/ 6 w 68"/>
                  <a:gd name="T17"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6" y="44"/>
                    </a:moveTo>
                    <a:cubicBezTo>
                      <a:pt x="9" y="57"/>
                      <a:pt x="16" y="68"/>
                      <a:pt x="34" y="68"/>
                    </a:cubicBezTo>
                    <a:cubicBezTo>
                      <a:pt x="53" y="68"/>
                      <a:pt x="60" y="57"/>
                      <a:pt x="62" y="44"/>
                    </a:cubicBezTo>
                    <a:cubicBezTo>
                      <a:pt x="66" y="42"/>
                      <a:pt x="68" y="37"/>
                      <a:pt x="68" y="33"/>
                    </a:cubicBezTo>
                    <a:cubicBezTo>
                      <a:pt x="67" y="31"/>
                      <a:pt x="66" y="29"/>
                      <a:pt x="63" y="28"/>
                    </a:cubicBezTo>
                    <a:cubicBezTo>
                      <a:pt x="63" y="13"/>
                      <a:pt x="51" y="0"/>
                      <a:pt x="34" y="0"/>
                    </a:cubicBezTo>
                    <a:cubicBezTo>
                      <a:pt x="17" y="0"/>
                      <a:pt x="6" y="13"/>
                      <a:pt x="5" y="28"/>
                    </a:cubicBezTo>
                    <a:cubicBezTo>
                      <a:pt x="2" y="29"/>
                      <a:pt x="0" y="30"/>
                      <a:pt x="0" y="33"/>
                    </a:cubicBezTo>
                    <a:cubicBezTo>
                      <a:pt x="0" y="37"/>
                      <a:pt x="2" y="43"/>
                      <a:pt x="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190"/>
              <p:cNvSpPr>
                <a:spLocks/>
              </p:cNvSpPr>
              <p:nvPr/>
            </p:nvSpPr>
            <p:spPr bwMode="auto">
              <a:xfrm>
                <a:off x="2258" y="2437"/>
                <a:ext cx="214" cy="62"/>
              </a:xfrm>
              <a:custGeom>
                <a:avLst/>
                <a:gdLst>
                  <a:gd name="T0" fmla="*/ 42 w 89"/>
                  <a:gd name="T1" fmla="*/ 26 h 26"/>
                  <a:gd name="T2" fmla="*/ 48 w 89"/>
                  <a:gd name="T3" fmla="*/ 26 h 26"/>
                  <a:gd name="T4" fmla="*/ 52 w 89"/>
                  <a:gd name="T5" fmla="*/ 26 h 26"/>
                  <a:gd name="T6" fmla="*/ 89 w 89"/>
                  <a:gd name="T7" fmla="*/ 9 h 26"/>
                  <a:gd name="T8" fmla="*/ 66 w 89"/>
                  <a:gd name="T9" fmla="*/ 0 h 26"/>
                  <a:gd name="T10" fmla="*/ 56 w 89"/>
                  <a:gd name="T11" fmla="*/ 0 h 26"/>
                  <a:gd name="T12" fmla="*/ 48 w 89"/>
                  <a:gd name="T13" fmla="*/ 0 h 26"/>
                  <a:gd name="T14" fmla="*/ 42 w 89"/>
                  <a:gd name="T15" fmla="*/ 0 h 26"/>
                  <a:gd name="T16" fmla="*/ 33 w 89"/>
                  <a:gd name="T17" fmla="*/ 0 h 26"/>
                  <a:gd name="T18" fmla="*/ 24 w 89"/>
                  <a:gd name="T19" fmla="*/ 0 h 26"/>
                  <a:gd name="T20" fmla="*/ 0 w 89"/>
                  <a:gd name="T21" fmla="*/ 9 h 26"/>
                  <a:gd name="T22" fmla="*/ 38 w 89"/>
                  <a:gd name="T23" fmla="*/ 26 h 26"/>
                  <a:gd name="T24" fmla="*/ 42 w 89"/>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26">
                    <a:moveTo>
                      <a:pt x="42" y="26"/>
                    </a:moveTo>
                    <a:cubicBezTo>
                      <a:pt x="48" y="26"/>
                      <a:pt x="48" y="26"/>
                      <a:pt x="48" y="26"/>
                    </a:cubicBezTo>
                    <a:cubicBezTo>
                      <a:pt x="52" y="26"/>
                      <a:pt x="52" y="26"/>
                      <a:pt x="52" y="26"/>
                    </a:cubicBezTo>
                    <a:cubicBezTo>
                      <a:pt x="89" y="9"/>
                      <a:pt x="89" y="9"/>
                      <a:pt x="89" y="9"/>
                    </a:cubicBezTo>
                    <a:cubicBezTo>
                      <a:pt x="88" y="8"/>
                      <a:pt x="76" y="2"/>
                      <a:pt x="66" y="0"/>
                    </a:cubicBezTo>
                    <a:cubicBezTo>
                      <a:pt x="65" y="0"/>
                      <a:pt x="58" y="0"/>
                      <a:pt x="56" y="0"/>
                    </a:cubicBezTo>
                    <a:cubicBezTo>
                      <a:pt x="48" y="0"/>
                      <a:pt x="48" y="0"/>
                      <a:pt x="48" y="0"/>
                    </a:cubicBezTo>
                    <a:cubicBezTo>
                      <a:pt x="42" y="0"/>
                      <a:pt x="42" y="0"/>
                      <a:pt x="42" y="0"/>
                    </a:cubicBezTo>
                    <a:cubicBezTo>
                      <a:pt x="33" y="0"/>
                      <a:pt x="33" y="0"/>
                      <a:pt x="33" y="0"/>
                    </a:cubicBezTo>
                    <a:cubicBezTo>
                      <a:pt x="32" y="0"/>
                      <a:pt x="25" y="0"/>
                      <a:pt x="24" y="0"/>
                    </a:cubicBezTo>
                    <a:cubicBezTo>
                      <a:pt x="14" y="2"/>
                      <a:pt x="1" y="8"/>
                      <a:pt x="0" y="9"/>
                    </a:cubicBezTo>
                    <a:cubicBezTo>
                      <a:pt x="38" y="26"/>
                      <a:pt x="38" y="26"/>
                      <a:pt x="38" y="26"/>
                    </a:cubicBezTo>
                    <a:lnTo>
                      <a:pt x="4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191"/>
              <p:cNvSpPr>
                <a:spLocks/>
              </p:cNvSpPr>
              <p:nvPr/>
            </p:nvSpPr>
            <p:spPr bwMode="auto">
              <a:xfrm>
                <a:off x="2354" y="2513"/>
                <a:ext cx="22" cy="157"/>
              </a:xfrm>
              <a:custGeom>
                <a:avLst/>
                <a:gdLst>
                  <a:gd name="T0" fmla="*/ 3 w 22"/>
                  <a:gd name="T1" fmla="*/ 157 h 157"/>
                  <a:gd name="T2" fmla="*/ 20 w 22"/>
                  <a:gd name="T3" fmla="*/ 157 h 157"/>
                  <a:gd name="T4" fmla="*/ 22 w 22"/>
                  <a:gd name="T5" fmla="*/ 0 h 157"/>
                  <a:gd name="T6" fmla="*/ 0 w 22"/>
                  <a:gd name="T7" fmla="*/ 0 h 157"/>
                  <a:gd name="T8" fmla="*/ 3 w 22"/>
                  <a:gd name="T9" fmla="*/ 157 h 157"/>
                </a:gdLst>
                <a:ahLst/>
                <a:cxnLst>
                  <a:cxn ang="0">
                    <a:pos x="T0" y="T1"/>
                  </a:cxn>
                  <a:cxn ang="0">
                    <a:pos x="T2" y="T3"/>
                  </a:cxn>
                  <a:cxn ang="0">
                    <a:pos x="T4" y="T5"/>
                  </a:cxn>
                  <a:cxn ang="0">
                    <a:pos x="T6" y="T7"/>
                  </a:cxn>
                  <a:cxn ang="0">
                    <a:pos x="T8" y="T9"/>
                  </a:cxn>
                </a:cxnLst>
                <a:rect l="0" t="0" r="r" b="b"/>
                <a:pathLst>
                  <a:path w="22" h="157">
                    <a:moveTo>
                      <a:pt x="3" y="157"/>
                    </a:moveTo>
                    <a:lnTo>
                      <a:pt x="20" y="157"/>
                    </a:lnTo>
                    <a:lnTo>
                      <a:pt x="22" y="0"/>
                    </a:lnTo>
                    <a:lnTo>
                      <a:pt x="0" y="0"/>
                    </a:lnTo>
                    <a:lnTo>
                      <a:pt x="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192"/>
              <p:cNvSpPr>
                <a:spLocks/>
              </p:cNvSpPr>
              <p:nvPr/>
            </p:nvSpPr>
            <p:spPr bwMode="auto">
              <a:xfrm>
                <a:off x="2210" y="2470"/>
                <a:ext cx="139" cy="200"/>
              </a:xfrm>
              <a:custGeom>
                <a:avLst/>
                <a:gdLst>
                  <a:gd name="T0" fmla="*/ 0 w 58"/>
                  <a:gd name="T1" fmla="*/ 0 h 84"/>
                  <a:gd name="T2" fmla="*/ 2 w 58"/>
                  <a:gd name="T3" fmla="*/ 20 h 84"/>
                  <a:gd name="T4" fmla="*/ 9 w 58"/>
                  <a:gd name="T5" fmla="*/ 23 h 84"/>
                  <a:gd name="T6" fmla="*/ 18 w 58"/>
                  <a:gd name="T7" fmla="*/ 32 h 84"/>
                  <a:gd name="T8" fmla="*/ 17 w 58"/>
                  <a:gd name="T9" fmla="*/ 44 h 84"/>
                  <a:gd name="T10" fmla="*/ 5 w 58"/>
                  <a:gd name="T11" fmla="*/ 53 h 84"/>
                  <a:gd name="T12" fmla="*/ 6 w 58"/>
                  <a:gd name="T13" fmla="*/ 66 h 84"/>
                  <a:gd name="T14" fmla="*/ 58 w 58"/>
                  <a:gd name="T15" fmla="*/ 84 h 84"/>
                  <a:gd name="T16" fmla="*/ 57 w 58"/>
                  <a:gd name="T17" fmla="*/ 18 h 84"/>
                  <a:gd name="T18" fmla="*/ 0 w 58"/>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84">
                    <a:moveTo>
                      <a:pt x="0" y="0"/>
                    </a:moveTo>
                    <a:cubicBezTo>
                      <a:pt x="2" y="20"/>
                      <a:pt x="2" y="20"/>
                      <a:pt x="2" y="20"/>
                    </a:cubicBezTo>
                    <a:cubicBezTo>
                      <a:pt x="9" y="23"/>
                      <a:pt x="9" y="23"/>
                      <a:pt x="9" y="23"/>
                    </a:cubicBezTo>
                    <a:cubicBezTo>
                      <a:pt x="13" y="25"/>
                      <a:pt x="16" y="28"/>
                      <a:pt x="18" y="32"/>
                    </a:cubicBezTo>
                    <a:cubicBezTo>
                      <a:pt x="19" y="36"/>
                      <a:pt x="19" y="40"/>
                      <a:pt x="17" y="44"/>
                    </a:cubicBezTo>
                    <a:cubicBezTo>
                      <a:pt x="15" y="49"/>
                      <a:pt x="10" y="52"/>
                      <a:pt x="5" y="53"/>
                    </a:cubicBezTo>
                    <a:cubicBezTo>
                      <a:pt x="6" y="66"/>
                      <a:pt x="6" y="66"/>
                      <a:pt x="6" y="66"/>
                    </a:cubicBezTo>
                    <a:cubicBezTo>
                      <a:pt x="58" y="84"/>
                      <a:pt x="58" y="84"/>
                      <a:pt x="58" y="84"/>
                    </a:cubicBezTo>
                    <a:cubicBezTo>
                      <a:pt x="57" y="18"/>
                      <a:pt x="57" y="18"/>
                      <a:pt x="57" y="18"/>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193"/>
              <p:cNvSpPr>
                <a:spLocks/>
              </p:cNvSpPr>
              <p:nvPr/>
            </p:nvSpPr>
            <p:spPr bwMode="auto">
              <a:xfrm>
                <a:off x="2160" y="2496"/>
                <a:ext cx="86" cy="93"/>
              </a:xfrm>
              <a:custGeom>
                <a:avLst/>
                <a:gdLst>
                  <a:gd name="T0" fmla="*/ 33 w 36"/>
                  <a:gd name="T1" fmla="*/ 31 h 39"/>
                  <a:gd name="T2" fmla="*/ 28 w 36"/>
                  <a:gd name="T3" fmla="*/ 17 h 39"/>
                  <a:gd name="T4" fmla="*/ 20 w 36"/>
                  <a:gd name="T5" fmla="*/ 14 h 39"/>
                  <a:gd name="T6" fmla="*/ 19 w 36"/>
                  <a:gd name="T7" fmla="*/ 0 h 39"/>
                  <a:gd name="T8" fmla="*/ 3 w 36"/>
                  <a:gd name="T9" fmla="*/ 18 h 39"/>
                  <a:gd name="T10" fmla="*/ 8 w 36"/>
                  <a:gd name="T11" fmla="*/ 32 h 39"/>
                  <a:gd name="T12" fmla="*/ 19 w 36"/>
                  <a:gd name="T13" fmla="*/ 36 h 39"/>
                  <a:gd name="T14" fmla="*/ 33 w 36"/>
                  <a:gd name="T15" fmla="*/ 3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9">
                    <a:moveTo>
                      <a:pt x="33" y="31"/>
                    </a:moveTo>
                    <a:cubicBezTo>
                      <a:pt x="36" y="26"/>
                      <a:pt x="33" y="19"/>
                      <a:pt x="28" y="17"/>
                    </a:cubicBezTo>
                    <a:cubicBezTo>
                      <a:pt x="20" y="14"/>
                      <a:pt x="20" y="14"/>
                      <a:pt x="20" y="14"/>
                    </a:cubicBezTo>
                    <a:cubicBezTo>
                      <a:pt x="19" y="0"/>
                      <a:pt x="19" y="0"/>
                      <a:pt x="19" y="0"/>
                    </a:cubicBezTo>
                    <a:cubicBezTo>
                      <a:pt x="19" y="0"/>
                      <a:pt x="4" y="16"/>
                      <a:pt x="3" y="18"/>
                    </a:cubicBezTo>
                    <a:cubicBezTo>
                      <a:pt x="0" y="24"/>
                      <a:pt x="3" y="30"/>
                      <a:pt x="8" y="32"/>
                    </a:cubicBezTo>
                    <a:cubicBezTo>
                      <a:pt x="19" y="36"/>
                      <a:pt x="19" y="36"/>
                      <a:pt x="19" y="36"/>
                    </a:cubicBezTo>
                    <a:cubicBezTo>
                      <a:pt x="24" y="39"/>
                      <a:pt x="31" y="36"/>
                      <a:pt x="3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194"/>
              <p:cNvSpPr>
                <a:spLocks/>
              </p:cNvSpPr>
              <p:nvPr/>
            </p:nvSpPr>
            <p:spPr bwMode="auto">
              <a:xfrm>
                <a:off x="2381" y="2470"/>
                <a:ext cx="139" cy="200"/>
              </a:xfrm>
              <a:custGeom>
                <a:avLst/>
                <a:gdLst>
                  <a:gd name="T0" fmla="*/ 41 w 58"/>
                  <a:gd name="T1" fmla="*/ 44 h 84"/>
                  <a:gd name="T2" fmla="*/ 41 w 58"/>
                  <a:gd name="T3" fmla="*/ 32 h 84"/>
                  <a:gd name="T4" fmla="*/ 50 w 58"/>
                  <a:gd name="T5" fmla="*/ 23 h 84"/>
                  <a:gd name="T6" fmla="*/ 57 w 58"/>
                  <a:gd name="T7" fmla="*/ 20 h 84"/>
                  <a:gd name="T8" fmla="*/ 58 w 58"/>
                  <a:gd name="T9" fmla="*/ 0 h 84"/>
                  <a:gd name="T10" fmla="*/ 2 w 58"/>
                  <a:gd name="T11" fmla="*/ 18 h 84"/>
                  <a:gd name="T12" fmla="*/ 0 w 58"/>
                  <a:gd name="T13" fmla="*/ 84 h 84"/>
                  <a:gd name="T14" fmla="*/ 53 w 58"/>
                  <a:gd name="T15" fmla="*/ 66 h 84"/>
                  <a:gd name="T16" fmla="*/ 54 w 58"/>
                  <a:gd name="T17" fmla="*/ 53 h 84"/>
                  <a:gd name="T18" fmla="*/ 41 w 58"/>
                  <a:gd name="T19"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84">
                    <a:moveTo>
                      <a:pt x="41" y="44"/>
                    </a:moveTo>
                    <a:cubicBezTo>
                      <a:pt x="39" y="40"/>
                      <a:pt x="39" y="36"/>
                      <a:pt x="41" y="32"/>
                    </a:cubicBezTo>
                    <a:cubicBezTo>
                      <a:pt x="43" y="28"/>
                      <a:pt x="46" y="25"/>
                      <a:pt x="50" y="23"/>
                    </a:cubicBezTo>
                    <a:cubicBezTo>
                      <a:pt x="57" y="20"/>
                      <a:pt x="57" y="20"/>
                      <a:pt x="57" y="20"/>
                    </a:cubicBezTo>
                    <a:cubicBezTo>
                      <a:pt x="58" y="0"/>
                      <a:pt x="58" y="0"/>
                      <a:pt x="58" y="0"/>
                    </a:cubicBezTo>
                    <a:cubicBezTo>
                      <a:pt x="2" y="18"/>
                      <a:pt x="2" y="18"/>
                      <a:pt x="2" y="18"/>
                    </a:cubicBezTo>
                    <a:cubicBezTo>
                      <a:pt x="0" y="84"/>
                      <a:pt x="0" y="84"/>
                      <a:pt x="0" y="84"/>
                    </a:cubicBezTo>
                    <a:cubicBezTo>
                      <a:pt x="53" y="66"/>
                      <a:pt x="53" y="66"/>
                      <a:pt x="53" y="66"/>
                    </a:cubicBezTo>
                    <a:cubicBezTo>
                      <a:pt x="54" y="53"/>
                      <a:pt x="54" y="53"/>
                      <a:pt x="54" y="53"/>
                    </a:cubicBezTo>
                    <a:cubicBezTo>
                      <a:pt x="48" y="52"/>
                      <a:pt x="43" y="49"/>
                      <a:pt x="4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6" name="Freeform 195"/>
              <p:cNvSpPr>
                <a:spLocks/>
              </p:cNvSpPr>
              <p:nvPr/>
            </p:nvSpPr>
            <p:spPr bwMode="auto">
              <a:xfrm>
                <a:off x="2487" y="2496"/>
                <a:ext cx="84" cy="93"/>
              </a:xfrm>
              <a:custGeom>
                <a:avLst/>
                <a:gdLst>
                  <a:gd name="T0" fmla="*/ 33 w 35"/>
                  <a:gd name="T1" fmla="*/ 18 h 39"/>
                  <a:gd name="T2" fmla="*/ 17 w 35"/>
                  <a:gd name="T3" fmla="*/ 0 h 39"/>
                  <a:gd name="T4" fmla="*/ 16 w 35"/>
                  <a:gd name="T5" fmla="*/ 14 h 39"/>
                  <a:gd name="T6" fmla="*/ 8 w 35"/>
                  <a:gd name="T7" fmla="*/ 17 h 39"/>
                  <a:gd name="T8" fmla="*/ 2 w 35"/>
                  <a:gd name="T9" fmla="*/ 31 h 39"/>
                  <a:gd name="T10" fmla="*/ 17 w 35"/>
                  <a:gd name="T11" fmla="*/ 36 h 39"/>
                  <a:gd name="T12" fmla="*/ 27 w 35"/>
                  <a:gd name="T13" fmla="*/ 32 h 39"/>
                  <a:gd name="T14" fmla="*/ 33 w 35"/>
                  <a:gd name="T15" fmla="*/ 1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9">
                    <a:moveTo>
                      <a:pt x="33" y="18"/>
                    </a:moveTo>
                    <a:cubicBezTo>
                      <a:pt x="32" y="16"/>
                      <a:pt x="17" y="0"/>
                      <a:pt x="17" y="0"/>
                    </a:cubicBezTo>
                    <a:cubicBezTo>
                      <a:pt x="16" y="14"/>
                      <a:pt x="16" y="14"/>
                      <a:pt x="16" y="14"/>
                    </a:cubicBezTo>
                    <a:cubicBezTo>
                      <a:pt x="8" y="17"/>
                      <a:pt x="8" y="17"/>
                      <a:pt x="8" y="17"/>
                    </a:cubicBezTo>
                    <a:cubicBezTo>
                      <a:pt x="2" y="19"/>
                      <a:pt x="0" y="26"/>
                      <a:pt x="2" y="31"/>
                    </a:cubicBezTo>
                    <a:cubicBezTo>
                      <a:pt x="5" y="36"/>
                      <a:pt x="11" y="39"/>
                      <a:pt x="17" y="36"/>
                    </a:cubicBezTo>
                    <a:cubicBezTo>
                      <a:pt x="27" y="32"/>
                      <a:pt x="27" y="32"/>
                      <a:pt x="27" y="32"/>
                    </a:cubicBezTo>
                    <a:cubicBezTo>
                      <a:pt x="33" y="30"/>
                      <a:pt x="35" y="24"/>
                      <a:pt x="3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grpSp>
        <p:nvGrpSpPr>
          <p:cNvPr id="14" name="组合 13"/>
          <p:cNvGrpSpPr/>
          <p:nvPr/>
        </p:nvGrpSpPr>
        <p:grpSpPr>
          <a:xfrm>
            <a:off x="5153384" y="3107251"/>
            <a:ext cx="1872004" cy="2716235"/>
            <a:chOff x="5151797" y="2859600"/>
            <a:chExt cx="1872004" cy="2716235"/>
          </a:xfrm>
        </p:grpSpPr>
        <p:sp>
          <p:nvSpPr>
            <p:cNvPr id="28" name="任意多边形 27"/>
            <p:cNvSpPr/>
            <p:nvPr/>
          </p:nvSpPr>
          <p:spPr>
            <a:xfrm>
              <a:off x="5240953" y="2859600"/>
              <a:ext cx="1710096" cy="2716235"/>
            </a:xfrm>
            <a:custGeom>
              <a:avLst/>
              <a:gdLst>
                <a:gd name="connsiteX0" fmla="*/ 261702 w 1710096"/>
                <a:gd name="connsiteY0" fmla="*/ 0 h 2716235"/>
                <a:gd name="connsiteX1" fmla="*/ 1448394 w 1710096"/>
                <a:gd name="connsiteY1" fmla="*/ 0 h 2716235"/>
                <a:gd name="connsiteX2" fmla="*/ 1710096 w 1710096"/>
                <a:gd name="connsiteY2" fmla="*/ 261702 h 2716235"/>
                <a:gd name="connsiteX3" fmla="*/ 1710096 w 1710096"/>
                <a:gd name="connsiteY3" fmla="*/ 1308476 h 2716235"/>
                <a:gd name="connsiteX4" fmla="*/ 1448394 w 1710096"/>
                <a:gd name="connsiteY4" fmla="*/ 1570178 h 2716235"/>
                <a:gd name="connsiteX5" fmla="*/ 904405 w 1710096"/>
                <a:gd name="connsiteY5" fmla="*/ 1570178 h 2716235"/>
                <a:gd name="connsiteX6" fmla="*/ 904405 w 1710096"/>
                <a:gd name="connsiteY6" fmla="*/ 2288250 h 2716235"/>
                <a:gd name="connsiteX7" fmla="*/ 940283 w 1710096"/>
                <a:gd name="connsiteY7" fmla="*/ 2295493 h 2716235"/>
                <a:gd name="connsiteX8" fmla="*/ 1074023 w 1710096"/>
                <a:gd name="connsiteY8" fmla="*/ 2497260 h 2716235"/>
                <a:gd name="connsiteX9" fmla="*/ 855048 w 1710096"/>
                <a:gd name="connsiteY9" fmla="*/ 2716235 h 2716235"/>
                <a:gd name="connsiteX10" fmla="*/ 636073 w 1710096"/>
                <a:gd name="connsiteY10" fmla="*/ 2497260 h 2716235"/>
                <a:gd name="connsiteX11" fmla="*/ 769813 w 1710096"/>
                <a:gd name="connsiteY11" fmla="*/ 2295493 h 2716235"/>
                <a:gd name="connsiteX12" fmla="*/ 805691 w 1710096"/>
                <a:gd name="connsiteY12" fmla="*/ 2288250 h 2716235"/>
                <a:gd name="connsiteX13" fmla="*/ 805691 w 1710096"/>
                <a:gd name="connsiteY13" fmla="*/ 1570178 h 2716235"/>
                <a:gd name="connsiteX14" fmla="*/ 261702 w 1710096"/>
                <a:gd name="connsiteY14" fmla="*/ 1570178 h 2716235"/>
                <a:gd name="connsiteX15" fmla="*/ 0 w 1710096"/>
                <a:gd name="connsiteY15" fmla="*/ 1308476 h 2716235"/>
                <a:gd name="connsiteX16" fmla="*/ 0 w 1710096"/>
                <a:gd name="connsiteY16" fmla="*/ 261702 h 2716235"/>
                <a:gd name="connsiteX17" fmla="*/ 261702 w 1710096"/>
                <a:gd name="connsiteY17" fmla="*/ 0 h 27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2716235">
                  <a:moveTo>
                    <a:pt x="261702" y="0"/>
                  </a:moveTo>
                  <a:lnTo>
                    <a:pt x="1448394" y="0"/>
                  </a:lnTo>
                  <a:cubicBezTo>
                    <a:pt x="1592928" y="0"/>
                    <a:pt x="1710096" y="117168"/>
                    <a:pt x="1710096" y="261702"/>
                  </a:cubicBezTo>
                  <a:lnTo>
                    <a:pt x="1710096" y="1308476"/>
                  </a:lnTo>
                  <a:cubicBezTo>
                    <a:pt x="1710096" y="1453010"/>
                    <a:pt x="1592928" y="1570178"/>
                    <a:pt x="1448394" y="1570178"/>
                  </a:cubicBezTo>
                  <a:lnTo>
                    <a:pt x="904405" y="1570178"/>
                  </a:lnTo>
                  <a:lnTo>
                    <a:pt x="904405" y="2288250"/>
                  </a:lnTo>
                  <a:lnTo>
                    <a:pt x="940283" y="2295493"/>
                  </a:lnTo>
                  <a:cubicBezTo>
                    <a:pt x="1018877" y="2328735"/>
                    <a:pt x="1074023" y="2406558"/>
                    <a:pt x="1074023" y="2497260"/>
                  </a:cubicBezTo>
                  <a:cubicBezTo>
                    <a:pt x="1074023" y="2618197"/>
                    <a:pt x="975985" y="2716235"/>
                    <a:pt x="855048" y="2716235"/>
                  </a:cubicBezTo>
                  <a:cubicBezTo>
                    <a:pt x="734111" y="2716235"/>
                    <a:pt x="636073" y="2618197"/>
                    <a:pt x="636073" y="2497260"/>
                  </a:cubicBezTo>
                  <a:cubicBezTo>
                    <a:pt x="636073" y="2406558"/>
                    <a:pt x="691220" y="2328735"/>
                    <a:pt x="769813" y="2295493"/>
                  </a:cubicBezTo>
                  <a:lnTo>
                    <a:pt x="805691" y="2288250"/>
                  </a:lnTo>
                  <a:lnTo>
                    <a:pt x="805691"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1" name="任意多边形 40"/>
            <p:cNvSpPr>
              <a:spLocks/>
            </p:cNvSpPr>
            <p:nvPr/>
          </p:nvSpPr>
          <p:spPr bwMode="auto">
            <a:xfrm>
              <a:off x="5937439" y="5262044"/>
              <a:ext cx="318595" cy="189632"/>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chemeClr val="bg1">
                <a:lumMod val="75000"/>
              </a:schemeClr>
            </a:solidFill>
            <a:ln w="28575">
              <a:noFill/>
            </a:ln>
            <a:effectLst/>
            <a:extLst/>
          </p:spPr>
          <p:txBody>
            <a:bodyPr vert="horz" wrap="square" lIns="91440" tIns="45720" rIns="91440" bIns="45720" numCol="1" anchor="t" anchorCtr="0" compatLnSpc="1">
              <a:prstTxWarp prst="textNoShape">
                <a:avLst/>
              </a:prstTxWarp>
              <a:noAutofit/>
            </a:bodyPr>
            <a:lstStyle/>
            <a:p>
              <a:pPr>
                <a:defRPr/>
              </a:pPr>
              <a:endParaRPr lang="zh-CN" altLang="en-US" kern="0">
                <a:solidFill>
                  <a:prstClr val="black"/>
                </a:solidFill>
                <a:ea typeface="微软雅黑" panose="020B0503020204020204" pitchFamily="34" charset="-122"/>
              </a:endParaRPr>
            </a:p>
          </p:txBody>
        </p:sp>
        <p:sp>
          <p:nvSpPr>
            <p:cNvPr id="60" name="同侧圆角矩形 59"/>
            <p:cNvSpPr/>
            <p:nvPr/>
          </p:nvSpPr>
          <p:spPr>
            <a:xfrm rot="5400000">
              <a:off x="5157629" y="3401743"/>
              <a:ext cx="601806" cy="446770"/>
            </a:xfrm>
            <a:prstGeom prst="round2SameRect">
              <a:avLst>
                <a:gd name="adj1" fmla="val 19083"/>
                <a:gd name="adj2" fmla="val 0"/>
              </a:avLst>
            </a:prstGeom>
            <a:solidFill>
              <a:schemeClr val="accent3"/>
            </a:solidFill>
            <a:ln>
              <a:noFill/>
            </a:ln>
            <a:effectLst>
              <a:innerShdw blurRad="50800" dist="25400" dir="135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61" name="组合 60"/>
            <p:cNvGrpSpPr/>
            <p:nvPr/>
          </p:nvGrpSpPr>
          <p:grpSpPr>
            <a:xfrm>
              <a:off x="5151797" y="3349277"/>
              <a:ext cx="628650" cy="551700"/>
              <a:chOff x="4841421" y="2703657"/>
              <a:chExt cx="628650" cy="551700"/>
            </a:xfrm>
          </p:grpSpPr>
          <p:sp>
            <p:nvSpPr>
              <p:cNvPr id="65" name="文本框 64"/>
              <p:cNvSpPr txBox="1"/>
              <p:nvPr/>
            </p:nvSpPr>
            <p:spPr>
              <a:xfrm>
                <a:off x="4867150" y="2703657"/>
                <a:ext cx="554122"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微软雅黑" panose="020B0503020204020204" pitchFamily="34" charset="-122"/>
                  </a:rPr>
                  <a:t>03</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66" name="文本框 65"/>
              <p:cNvSpPr txBox="1"/>
              <p:nvPr/>
            </p:nvSpPr>
            <p:spPr>
              <a:xfrm>
                <a:off x="4841421" y="2993747"/>
                <a:ext cx="628650" cy="261610"/>
              </a:xfrm>
              <a:prstGeom prst="rect">
                <a:avLst/>
              </a:prstGeom>
              <a:no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STEP</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5668740" y="3498951"/>
              <a:ext cx="1355061" cy="843771"/>
              <a:chOff x="223455" y="2735579"/>
              <a:chExt cx="1355061" cy="843771"/>
            </a:xfrm>
          </p:grpSpPr>
          <p:sp>
            <p:nvSpPr>
              <p:cNvPr id="63" name="文本框 62"/>
              <p:cNvSpPr txBox="1"/>
              <p:nvPr/>
            </p:nvSpPr>
            <p:spPr>
              <a:xfrm>
                <a:off x="223455" y="2735579"/>
                <a:ext cx="1355061" cy="307777"/>
              </a:xfrm>
              <a:prstGeom prst="rect">
                <a:avLst/>
              </a:prstGeom>
              <a:noFill/>
            </p:spPr>
            <p:txBody>
              <a:bodyPr wrap="square" rtlCol="0">
                <a:spAutoFit/>
              </a:bodyPr>
              <a:lstStyle/>
              <a:p>
                <a:r>
                  <a:rPr lang="zh-CN" altLang="en-US" sz="1400" dirty="0">
                    <a:solidFill>
                      <a:schemeClr val="accent3"/>
                    </a:solidFill>
                    <a:latin typeface="微软雅黑" panose="020B0503020204020204" pitchFamily="34" charset="-122"/>
                    <a:ea typeface="微软雅黑" panose="020B0503020204020204" pitchFamily="34" charset="-122"/>
                  </a:rPr>
                  <a:t>添加标题</a:t>
                </a:r>
              </a:p>
            </p:txBody>
          </p:sp>
          <p:sp>
            <p:nvSpPr>
              <p:cNvPr id="64" name="文本框 63"/>
              <p:cNvSpPr txBox="1"/>
              <p:nvPr/>
            </p:nvSpPr>
            <p:spPr>
              <a:xfrm>
                <a:off x="229092" y="2946869"/>
                <a:ext cx="1254173" cy="632481"/>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sp>
          <p:nvSpPr>
            <p:cNvPr id="127" name="Freeform 19"/>
            <p:cNvSpPr>
              <a:spLocks/>
            </p:cNvSpPr>
            <p:nvPr/>
          </p:nvSpPr>
          <p:spPr bwMode="auto">
            <a:xfrm>
              <a:off x="6194755" y="3025635"/>
              <a:ext cx="209688" cy="410415"/>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rgbClr val="A6A6A6"/>
            </a:solidFill>
            <a:ln>
              <a:noFill/>
            </a:ln>
            <a:effectLst>
              <a:reflection blurRad="6350" stA="52000" endA="300" endPos="40000" dir="5400000" sy="-100000" algn="bl" rotWithShape="0"/>
            </a:effectLst>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grpSp>
        <p:nvGrpSpPr>
          <p:cNvPr id="15" name="组合 14"/>
          <p:cNvGrpSpPr/>
          <p:nvPr/>
        </p:nvGrpSpPr>
        <p:grpSpPr>
          <a:xfrm>
            <a:off x="6871623" y="1522290"/>
            <a:ext cx="1872004" cy="4290967"/>
            <a:chOff x="6870036" y="1274639"/>
            <a:chExt cx="1872004" cy="4290967"/>
          </a:xfrm>
        </p:grpSpPr>
        <p:sp>
          <p:nvSpPr>
            <p:cNvPr id="37" name="任意多边形 36"/>
            <p:cNvSpPr/>
            <p:nvPr/>
          </p:nvSpPr>
          <p:spPr>
            <a:xfrm>
              <a:off x="6956471" y="1274639"/>
              <a:ext cx="1710096" cy="4290967"/>
            </a:xfrm>
            <a:custGeom>
              <a:avLst/>
              <a:gdLst>
                <a:gd name="connsiteX0" fmla="*/ 261702 w 1710096"/>
                <a:gd name="connsiteY0" fmla="*/ 0 h 4290967"/>
                <a:gd name="connsiteX1" fmla="*/ 1448394 w 1710096"/>
                <a:gd name="connsiteY1" fmla="*/ 0 h 4290967"/>
                <a:gd name="connsiteX2" fmla="*/ 1710096 w 1710096"/>
                <a:gd name="connsiteY2" fmla="*/ 261702 h 4290967"/>
                <a:gd name="connsiteX3" fmla="*/ 1710096 w 1710096"/>
                <a:gd name="connsiteY3" fmla="*/ 1308476 h 4290967"/>
                <a:gd name="connsiteX4" fmla="*/ 1448394 w 1710096"/>
                <a:gd name="connsiteY4" fmla="*/ 1570178 h 4290967"/>
                <a:gd name="connsiteX5" fmla="*/ 908591 w 1710096"/>
                <a:gd name="connsiteY5" fmla="*/ 1570178 h 4290967"/>
                <a:gd name="connsiteX6" fmla="*/ 908591 w 1710096"/>
                <a:gd name="connsiteY6" fmla="*/ 3884895 h 4290967"/>
                <a:gd name="connsiteX7" fmla="*/ 933282 w 1710096"/>
                <a:gd name="connsiteY7" fmla="*/ 3889880 h 4290967"/>
                <a:gd name="connsiteX8" fmla="*/ 1060774 w 1710096"/>
                <a:gd name="connsiteY8" fmla="*/ 4082221 h 4290967"/>
                <a:gd name="connsiteX9" fmla="*/ 852028 w 1710096"/>
                <a:gd name="connsiteY9" fmla="*/ 4290967 h 4290967"/>
                <a:gd name="connsiteX10" fmla="*/ 643282 w 1710096"/>
                <a:gd name="connsiteY10" fmla="*/ 4082221 h 4290967"/>
                <a:gd name="connsiteX11" fmla="*/ 770775 w 1710096"/>
                <a:gd name="connsiteY11" fmla="*/ 3889880 h 4290967"/>
                <a:gd name="connsiteX12" fmla="*/ 811893 w 1710096"/>
                <a:gd name="connsiteY12" fmla="*/ 3881578 h 4290967"/>
                <a:gd name="connsiteX13" fmla="*/ 811893 w 1710096"/>
                <a:gd name="connsiteY13" fmla="*/ 1570178 h 4290967"/>
                <a:gd name="connsiteX14" fmla="*/ 261702 w 1710096"/>
                <a:gd name="connsiteY14" fmla="*/ 1570178 h 4290967"/>
                <a:gd name="connsiteX15" fmla="*/ 0 w 1710096"/>
                <a:gd name="connsiteY15" fmla="*/ 1308476 h 4290967"/>
                <a:gd name="connsiteX16" fmla="*/ 0 w 1710096"/>
                <a:gd name="connsiteY16" fmla="*/ 261702 h 4290967"/>
                <a:gd name="connsiteX17" fmla="*/ 261702 w 1710096"/>
                <a:gd name="connsiteY17" fmla="*/ 0 h 429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4290967">
                  <a:moveTo>
                    <a:pt x="261702" y="0"/>
                  </a:moveTo>
                  <a:lnTo>
                    <a:pt x="1448394" y="0"/>
                  </a:lnTo>
                  <a:cubicBezTo>
                    <a:pt x="1592928" y="0"/>
                    <a:pt x="1710096" y="117168"/>
                    <a:pt x="1710096" y="261702"/>
                  </a:cubicBezTo>
                  <a:lnTo>
                    <a:pt x="1710096" y="1308476"/>
                  </a:lnTo>
                  <a:cubicBezTo>
                    <a:pt x="1710096" y="1453010"/>
                    <a:pt x="1592928" y="1570178"/>
                    <a:pt x="1448394" y="1570178"/>
                  </a:cubicBezTo>
                  <a:lnTo>
                    <a:pt x="908591" y="1570178"/>
                  </a:lnTo>
                  <a:lnTo>
                    <a:pt x="908591" y="3884895"/>
                  </a:lnTo>
                  <a:lnTo>
                    <a:pt x="933282" y="3889880"/>
                  </a:lnTo>
                  <a:cubicBezTo>
                    <a:pt x="1008204" y="3921569"/>
                    <a:pt x="1060774" y="3995756"/>
                    <a:pt x="1060774" y="4082221"/>
                  </a:cubicBezTo>
                  <a:cubicBezTo>
                    <a:pt x="1060774" y="4197508"/>
                    <a:pt x="967315" y="4290967"/>
                    <a:pt x="852028" y="4290967"/>
                  </a:cubicBezTo>
                  <a:cubicBezTo>
                    <a:pt x="736741" y="4290967"/>
                    <a:pt x="643282" y="4197508"/>
                    <a:pt x="643282" y="4082221"/>
                  </a:cubicBezTo>
                  <a:cubicBezTo>
                    <a:pt x="643282" y="3995756"/>
                    <a:pt x="695853" y="3921569"/>
                    <a:pt x="770775" y="3889880"/>
                  </a:cubicBezTo>
                  <a:lnTo>
                    <a:pt x="811893" y="3881578"/>
                  </a:lnTo>
                  <a:lnTo>
                    <a:pt x="811893"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2" name="任意多边形 41"/>
            <p:cNvSpPr>
              <a:spLocks/>
            </p:cNvSpPr>
            <p:nvPr/>
          </p:nvSpPr>
          <p:spPr bwMode="auto">
            <a:xfrm>
              <a:off x="7653280" y="5262044"/>
              <a:ext cx="318595" cy="189632"/>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chemeClr val="bg1">
                <a:lumMod val="75000"/>
              </a:schemeClr>
            </a:solidFill>
            <a:ln w="28575">
              <a:noFill/>
            </a:ln>
            <a:effectLst/>
            <a:extLst/>
          </p:spPr>
          <p:txBody>
            <a:bodyPr vert="horz" wrap="square" lIns="91440" tIns="45720" rIns="91440" bIns="45720" numCol="1" anchor="t" anchorCtr="0" compatLnSpc="1">
              <a:prstTxWarp prst="textNoShape">
                <a:avLst/>
              </a:prstTxWarp>
              <a:noAutofit/>
            </a:bodyPr>
            <a:lstStyle/>
            <a:p>
              <a:pPr>
                <a:defRPr/>
              </a:pPr>
              <a:endParaRPr lang="zh-CN" altLang="en-US" kern="0">
                <a:solidFill>
                  <a:prstClr val="black"/>
                </a:solidFill>
                <a:ea typeface="微软雅黑" panose="020B0503020204020204" pitchFamily="34" charset="-122"/>
              </a:endParaRPr>
            </a:p>
          </p:txBody>
        </p:sp>
        <p:sp>
          <p:nvSpPr>
            <p:cNvPr id="104" name="同侧圆角矩形 103"/>
            <p:cNvSpPr/>
            <p:nvPr/>
          </p:nvSpPr>
          <p:spPr>
            <a:xfrm rot="5400000">
              <a:off x="6875868" y="1812342"/>
              <a:ext cx="601806" cy="446770"/>
            </a:xfrm>
            <a:prstGeom prst="round2SameRect">
              <a:avLst>
                <a:gd name="adj1" fmla="val 19083"/>
                <a:gd name="adj2" fmla="val 0"/>
              </a:avLst>
            </a:prstGeom>
            <a:solidFill>
              <a:schemeClr val="accent4"/>
            </a:solidFill>
            <a:ln>
              <a:noFill/>
            </a:ln>
            <a:effectLst>
              <a:innerShdw blurRad="50800" dist="25400" dir="135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105" name="组合 104"/>
            <p:cNvGrpSpPr/>
            <p:nvPr/>
          </p:nvGrpSpPr>
          <p:grpSpPr>
            <a:xfrm>
              <a:off x="6870036" y="1759876"/>
              <a:ext cx="628650" cy="551700"/>
              <a:chOff x="4841421" y="2703657"/>
              <a:chExt cx="628650" cy="551700"/>
            </a:xfrm>
          </p:grpSpPr>
          <p:sp>
            <p:nvSpPr>
              <p:cNvPr id="109" name="文本框 108"/>
              <p:cNvSpPr txBox="1"/>
              <p:nvPr/>
            </p:nvSpPr>
            <p:spPr>
              <a:xfrm>
                <a:off x="4867150" y="2703657"/>
                <a:ext cx="554122"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微软雅黑" panose="020B0503020204020204" pitchFamily="34" charset="-122"/>
                  </a:rPr>
                  <a:t>04</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110" name="文本框 109"/>
              <p:cNvSpPr txBox="1"/>
              <p:nvPr/>
            </p:nvSpPr>
            <p:spPr>
              <a:xfrm>
                <a:off x="4841421" y="2993747"/>
                <a:ext cx="628650" cy="261610"/>
              </a:xfrm>
              <a:prstGeom prst="rect">
                <a:avLst/>
              </a:prstGeom>
              <a:no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STEP</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7386979" y="1909550"/>
              <a:ext cx="1355061" cy="843771"/>
              <a:chOff x="223455" y="2735579"/>
              <a:chExt cx="1355061" cy="843771"/>
            </a:xfrm>
          </p:grpSpPr>
          <p:sp>
            <p:nvSpPr>
              <p:cNvPr id="107" name="文本框 106"/>
              <p:cNvSpPr txBox="1"/>
              <p:nvPr/>
            </p:nvSpPr>
            <p:spPr>
              <a:xfrm>
                <a:off x="223455" y="2735579"/>
                <a:ext cx="1355061" cy="307777"/>
              </a:xfrm>
              <a:prstGeom prst="rect">
                <a:avLst/>
              </a:prstGeom>
              <a:noFill/>
            </p:spPr>
            <p:txBody>
              <a:bodyPr wrap="square" rtlCol="0">
                <a:spAutoFit/>
              </a:bodyPr>
              <a:lstStyle/>
              <a:p>
                <a:r>
                  <a:rPr lang="zh-CN" altLang="en-US" sz="1400" dirty="0">
                    <a:solidFill>
                      <a:schemeClr val="accent4"/>
                    </a:solidFill>
                    <a:latin typeface="微软雅黑" panose="020B0503020204020204" pitchFamily="34" charset="-122"/>
                    <a:ea typeface="微软雅黑" panose="020B0503020204020204" pitchFamily="34" charset="-122"/>
                  </a:rPr>
                  <a:t>添加标题</a:t>
                </a:r>
              </a:p>
            </p:txBody>
          </p:sp>
          <p:sp>
            <p:nvSpPr>
              <p:cNvPr id="108" name="文本框 107"/>
              <p:cNvSpPr txBox="1"/>
              <p:nvPr/>
            </p:nvSpPr>
            <p:spPr>
              <a:xfrm>
                <a:off x="229092" y="2946869"/>
                <a:ext cx="1254173" cy="632481"/>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128" name="Group 22"/>
            <p:cNvGrpSpPr>
              <a:grpSpLocks noChangeAspect="1"/>
            </p:cNvGrpSpPr>
            <p:nvPr/>
          </p:nvGrpSpPr>
          <p:grpSpPr bwMode="auto">
            <a:xfrm>
              <a:off x="7864896" y="1492946"/>
              <a:ext cx="330299" cy="330299"/>
              <a:chOff x="3617" y="1935"/>
              <a:chExt cx="446" cy="446"/>
            </a:xfrm>
            <a:solidFill>
              <a:srgbClr val="A6A6A6"/>
            </a:solidFill>
            <a:effectLst>
              <a:reflection blurRad="6350" stA="52000" endA="300" endPos="40000" dir="5400000" sy="-100000" algn="bl" rotWithShape="0"/>
            </a:effectLst>
          </p:grpSpPr>
          <p:sp>
            <p:nvSpPr>
              <p:cNvPr id="129"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sp>
            <p:nvSpPr>
              <p:cNvPr id="130" name="Freeform 24"/>
              <p:cNvSpPr>
                <a:spLocks/>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grpSp>
      <p:grpSp>
        <p:nvGrpSpPr>
          <p:cNvPr id="16" name="组合 15"/>
          <p:cNvGrpSpPr/>
          <p:nvPr/>
        </p:nvGrpSpPr>
        <p:grpSpPr>
          <a:xfrm>
            <a:off x="8617821" y="3107251"/>
            <a:ext cx="1872004" cy="2716235"/>
            <a:chOff x="8616234" y="2859600"/>
            <a:chExt cx="1872004" cy="2716235"/>
          </a:xfrm>
        </p:grpSpPr>
        <p:sp>
          <p:nvSpPr>
            <p:cNvPr id="29" name="任意多边形 28"/>
            <p:cNvSpPr/>
            <p:nvPr/>
          </p:nvSpPr>
          <p:spPr>
            <a:xfrm>
              <a:off x="8704589" y="2859600"/>
              <a:ext cx="1710096" cy="2716235"/>
            </a:xfrm>
            <a:custGeom>
              <a:avLst/>
              <a:gdLst>
                <a:gd name="connsiteX0" fmla="*/ 261702 w 1710096"/>
                <a:gd name="connsiteY0" fmla="*/ 0 h 2716235"/>
                <a:gd name="connsiteX1" fmla="*/ 1448394 w 1710096"/>
                <a:gd name="connsiteY1" fmla="*/ 0 h 2716235"/>
                <a:gd name="connsiteX2" fmla="*/ 1710096 w 1710096"/>
                <a:gd name="connsiteY2" fmla="*/ 261702 h 2716235"/>
                <a:gd name="connsiteX3" fmla="*/ 1710096 w 1710096"/>
                <a:gd name="connsiteY3" fmla="*/ 1308476 h 2716235"/>
                <a:gd name="connsiteX4" fmla="*/ 1448394 w 1710096"/>
                <a:gd name="connsiteY4" fmla="*/ 1570178 h 2716235"/>
                <a:gd name="connsiteX5" fmla="*/ 904405 w 1710096"/>
                <a:gd name="connsiteY5" fmla="*/ 1570178 h 2716235"/>
                <a:gd name="connsiteX6" fmla="*/ 904405 w 1710096"/>
                <a:gd name="connsiteY6" fmla="*/ 2288250 h 2716235"/>
                <a:gd name="connsiteX7" fmla="*/ 940283 w 1710096"/>
                <a:gd name="connsiteY7" fmla="*/ 2295493 h 2716235"/>
                <a:gd name="connsiteX8" fmla="*/ 1074023 w 1710096"/>
                <a:gd name="connsiteY8" fmla="*/ 2497260 h 2716235"/>
                <a:gd name="connsiteX9" fmla="*/ 855048 w 1710096"/>
                <a:gd name="connsiteY9" fmla="*/ 2716235 h 2716235"/>
                <a:gd name="connsiteX10" fmla="*/ 636073 w 1710096"/>
                <a:gd name="connsiteY10" fmla="*/ 2497260 h 2716235"/>
                <a:gd name="connsiteX11" fmla="*/ 769813 w 1710096"/>
                <a:gd name="connsiteY11" fmla="*/ 2295493 h 2716235"/>
                <a:gd name="connsiteX12" fmla="*/ 805691 w 1710096"/>
                <a:gd name="connsiteY12" fmla="*/ 2288250 h 2716235"/>
                <a:gd name="connsiteX13" fmla="*/ 805691 w 1710096"/>
                <a:gd name="connsiteY13" fmla="*/ 1570178 h 2716235"/>
                <a:gd name="connsiteX14" fmla="*/ 261702 w 1710096"/>
                <a:gd name="connsiteY14" fmla="*/ 1570178 h 2716235"/>
                <a:gd name="connsiteX15" fmla="*/ 0 w 1710096"/>
                <a:gd name="connsiteY15" fmla="*/ 1308476 h 2716235"/>
                <a:gd name="connsiteX16" fmla="*/ 0 w 1710096"/>
                <a:gd name="connsiteY16" fmla="*/ 261702 h 2716235"/>
                <a:gd name="connsiteX17" fmla="*/ 261702 w 1710096"/>
                <a:gd name="connsiteY17" fmla="*/ 0 h 27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0096" h="2716235">
                  <a:moveTo>
                    <a:pt x="261702" y="0"/>
                  </a:moveTo>
                  <a:lnTo>
                    <a:pt x="1448394" y="0"/>
                  </a:lnTo>
                  <a:cubicBezTo>
                    <a:pt x="1592928" y="0"/>
                    <a:pt x="1710096" y="117168"/>
                    <a:pt x="1710096" y="261702"/>
                  </a:cubicBezTo>
                  <a:lnTo>
                    <a:pt x="1710096" y="1308476"/>
                  </a:lnTo>
                  <a:cubicBezTo>
                    <a:pt x="1710096" y="1453010"/>
                    <a:pt x="1592928" y="1570178"/>
                    <a:pt x="1448394" y="1570178"/>
                  </a:cubicBezTo>
                  <a:lnTo>
                    <a:pt x="904405" y="1570178"/>
                  </a:lnTo>
                  <a:lnTo>
                    <a:pt x="904405" y="2288250"/>
                  </a:lnTo>
                  <a:lnTo>
                    <a:pt x="940283" y="2295493"/>
                  </a:lnTo>
                  <a:cubicBezTo>
                    <a:pt x="1018877" y="2328735"/>
                    <a:pt x="1074023" y="2406558"/>
                    <a:pt x="1074023" y="2497260"/>
                  </a:cubicBezTo>
                  <a:cubicBezTo>
                    <a:pt x="1074023" y="2618197"/>
                    <a:pt x="975985" y="2716235"/>
                    <a:pt x="855048" y="2716235"/>
                  </a:cubicBezTo>
                  <a:cubicBezTo>
                    <a:pt x="734111" y="2716235"/>
                    <a:pt x="636073" y="2618197"/>
                    <a:pt x="636073" y="2497260"/>
                  </a:cubicBezTo>
                  <a:cubicBezTo>
                    <a:pt x="636073" y="2406558"/>
                    <a:pt x="691220" y="2328735"/>
                    <a:pt x="769813" y="2295493"/>
                  </a:cubicBezTo>
                  <a:lnTo>
                    <a:pt x="805691" y="2288250"/>
                  </a:lnTo>
                  <a:lnTo>
                    <a:pt x="805691" y="1570178"/>
                  </a:lnTo>
                  <a:lnTo>
                    <a:pt x="261702" y="1570178"/>
                  </a:lnTo>
                  <a:cubicBezTo>
                    <a:pt x="117168" y="1570178"/>
                    <a:pt x="0" y="1453010"/>
                    <a:pt x="0" y="1308476"/>
                  </a:cubicBezTo>
                  <a:lnTo>
                    <a:pt x="0" y="261702"/>
                  </a:lnTo>
                  <a:cubicBezTo>
                    <a:pt x="0" y="117168"/>
                    <a:pt x="117168" y="0"/>
                    <a:pt x="261702" y="0"/>
                  </a:cubicBezTo>
                  <a:close/>
                </a:path>
              </a:pathLst>
            </a:custGeom>
            <a:solidFill>
              <a:schemeClr val="bg1">
                <a:lumMod val="95000"/>
              </a:schemeClr>
            </a:solidFill>
            <a:ln>
              <a:noFill/>
            </a:ln>
            <a:effectLst>
              <a:outerShdw blurRad="127000" dist="50800" dir="2700000" algn="tl" rotWithShape="0">
                <a:prstClr val="black">
                  <a:alpha val="30000"/>
                </a:prstClr>
              </a:outerShdw>
            </a:effectLst>
            <a:scene3d>
              <a:camera prst="orthographicFront"/>
              <a:lightRig rig="threePt" dir="t"/>
            </a:scene3d>
            <a:sp3d prstMaterial="softEdge">
              <a:bevelT w="2540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3" name="任意多边形 42"/>
            <p:cNvSpPr>
              <a:spLocks/>
            </p:cNvSpPr>
            <p:nvPr/>
          </p:nvSpPr>
          <p:spPr bwMode="auto">
            <a:xfrm>
              <a:off x="9400338" y="5262044"/>
              <a:ext cx="318595" cy="189632"/>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solidFill>
              <a:schemeClr val="bg1">
                <a:lumMod val="75000"/>
              </a:schemeClr>
            </a:solidFill>
            <a:ln w="28575">
              <a:noFill/>
            </a:ln>
            <a:effectLst/>
            <a:extLst/>
          </p:spPr>
          <p:txBody>
            <a:bodyPr vert="horz" wrap="square" lIns="91440" tIns="45720" rIns="91440" bIns="45720" numCol="1" anchor="t" anchorCtr="0" compatLnSpc="1">
              <a:prstTxWarp prst="textNoShape">
                <a:avLst/>
              </a:prstTxWarp>
              <a:noAutofit/>
            </a:bodyPr>
            <a:lstStyle/>
            <a:p>
              <a:pPr>
                <a:defRPr/>
              </a:pPr>
              <a:endParaRPr lang="zh-CN" altLang="en-US" kern="0">
                <a:solidFill>
                  <a:prstClr val="black"/>
                </a:solidFill>
                <a:ea typeface="微软雅黑" panose="020B0503020204020204" pitchFamily="34" charset="-122"/>
              </a:endParaRPr>
            </a:p>
          </p:txBody>
        </p:sp>
        <p:sp>
          <p:nvSpPr>
            <p:cNvPr id="77" name="同侧圆角矩形 76"/>
            <p:cNvSpPr/>
            <p:nvPr/>
          </p:nvSpPr>
          <p:spPr>
            <a:xfrm rot="5400000">
              <a:off x="8622066" y="3401743"/>
              <a:ext cx="601806" cy="446770"/>
            </a:xfrm>
            <a:prstGeom prst="round2SameRect">
              <a:avLst>
                <a:gd name="adj1" fmla="val 19083"/>
                <a:gd name="adj2" fmla="val 0"/>
              </a:avLst>
            </a:prstGeom>
            <a:solidFill>
              <a:schemeClr val="accent1"/>
            </a:solidFill>
            <a:ln>
              <a:noFill/>
            </a:ln>
            <a:effectLst>
              <a:innerShdw blurRad="50800" dist="25400" dir="135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grpSp>
          <p:nvGrpSpPr>
            <p:cNvPr id="78" name="组合 77"/>
            <p:cNvGrpSpPr/>
            <p:nvPr/>
          </p:nvGrpSpPr>
          <p:grpSpPr>
            <a:xfrm>
              <a:off x="8616234" y="3349277"/>
              <a:ext cx="628650" cy="551700"/>
              <a:chOff x="4841421" y="2703657"/>
              <a:chExt cx="628650" cy="551700"/>
            </a:xfrm>
          </p:grpSpPr>
          <p:sp>
            <p:nvSpPr>
              <p:cNvPr id="82" name="文本框 81"/>
              <p:cNvSpPr txBox="1"/>
              <p:nvPr/>
            </p:nvSpPr>
            <p:spPr>
              <a:xfrm>
                <a:off x="4867150" y="2703657"/>
                <a:ext cx="554122"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ea typeface="微软雅黑" panose="020B0503020204020204" pitchFamily="34" charset="-122"/>
                  </a:rPr>
                  <a:t>05</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83" name="文本框 82"/>
              <p:cNvSpPr txBox="1"/>
              <p:nvPr/>
            </p:nvSpPr>
            <p:spPr>
              <a:xfrm>
                <a:off x="4841421" y="2993747"/>
                <a:ext cx="628650" cy="261610"/>
              </a:xfrm>
              <a:prstGeom prst="rect">
                <a:avLst/>
              </a:prstGeom>
              <a:noFill/>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STEP</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9133177" y="3498951"/>
              <a:ext cx="1355061" cy="843771"/>
              <a:chOff x="223455" y="2735579"/>
              <a:chExt cx="1355061" cy="843771"/>
            </a:xfrm>
          </p:grpSpPr>
          <p:sp>
            <p:nvSpPr>
              <p:cNvPr id="80" name="文本框 79"/>
              <p:cNvSpPr txBox="1"/>
              <p:nvPr/>
            </p:nvSpPr>
            <p:spPr>
              <a:xfrm>
                <a:off x="223455" y="2735579"/>
                <a:ext cx="1355061" cy="307777"/>
              </a:xfrm>
              <a:prstGeom prst="rect">
                <a:avLst/>
              </a:prstGeom>
              <a:noFill/>
            </p:spPr>
            <p:txBody>
              <a:bodyPr wrap="square" rtlCol="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添加标题</a:t>
                </a:r>
              </a:p>
            </p:txBody>
          </p:sp>
          <p:sp>
            <p:nvSpPr>
              <p:cNvPr id="81" name="文本框 80"/>
              <p:cNvSpPr txBox="1"/>
              <p:nvPr/>
            </p:nvSpPr>
            <p:spPr>
              <a:xfrm>
                <a:off x="229092" y="2946869"/>
                <a:ext cx="1254173" cy="632481"/>
              </a:xfrm>
              <a:prstGeom prst="rect">
                <a:avLst/>
              </a:prstGeom>
              <a:noFill/>
            </p:spPr>
            <p:txBody>
              <a:bodyPr wrap="square" rtlCol="0">
                <a:spAutoFit/>
              </a:bodyPr>
              <a:lstStyle/>
              <a:p>
                <a:pPr algn="just">
                  <a:lnSpc>
                    <a:spcPct val="130000"/>
                  </a:lnSpc>
                </a:pPr>
                <a:r>
                  <a:rPr lang="zh-CN" altLang="en-US" sz="9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sp>
          <p:nvSpPr>
            <p:cNvPr id="131" name="Freeform 28"/>
            <p:cNvSpPr>
              <a:spLocks noEditPoints="1"/>
            </p:cNvSpPr>
            <p:nvPr/>
          </p:nvSpPr>
          <p:spPr bwMode="auto">
            <a:xfrm>
              <a:off x="9561926" y="3074484"/>
              <a:ext cx="390213" cy="316080"/>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rgbClr val="A6A6A6"/>
            </a:solidFill>
            <a:ln>
              <a:noFill/>
            </a:ln>
            <a:effectLst>
              <a:reflection blurRad="6350" stA="52000" endA="300" endPos="40000" dir="5400000" sy="-100000" algn="bl" rotWithShape="0"/>
            </a:effectLst>
          </p:spPr>
          <p:txBody>
            <a:bodyPr vert="horz" wrap="square" lIns="91440" tIns="45720" rIns="91440" bIns="45720" numCol="1" anchor="t" anchorCtr="0" compatLnSpc="1">
              <a:prstTxWarp prst="textNoShape">
                <a:avLst/>
              </a:prstTxWarp>
            </a:bodyPr>
            <a:lstStyle/>
            <a:p>
              <a:endParaRPr lang="zh-CN" altLang="en-US">
                <a:ea typeface="微软雅黑" panose="020B0503020204020204" pitchFamily="34" charset="-122"/>
              </a:endParaRPr>
            </a:p>
          </p:txBody>
        </p:sp>
      </p:grpSp>
      <p:cxnSp>
        <p:nvCxnSpPr>
          <p:cNvPr id="84" name="直接连接符 83"/>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86" name="文本框 85"/>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87" name="文本框 86"/>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3808799302"/>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3000"/>
                                        <p:tgtEl>
                                          <p:spTgt spid="17"/>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53" presetClass="entr" presetSubtype="16" fill="hold" grpId="0" nodeType="withEffect">
                                  <p:stCondLst>
                                    <p:cond delay="15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200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grpId="0" nodeType="withEffect">
                                  <p:stCondLst>
                                    <p:cond delay="250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par>
                                <p:cTn id="38" presetID="53" presetClass="entr" presetSubtype="16" fill="hold" grpId="0" nodeType="withEffect">
                                  <p:stCondLst>
                                    <p:cond delay="300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par>
                          <p:cTn id="43" fill="hold">
                            <p:stCondLst>
                              <p:cond delay="3500"/>
                            </p:stCondLst>
                            <p:childTnLst>
                              <p:par>
                                <p:cTn id="44" presetID="17"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ppt_x</p:attrName>
                                        </p:attrNameLst>
                                      </p:cBhvr>
                                      <p:tavLst>
                                        <p:tav tm="0">
                                          <p:val>
                                            <p:strVal val="#ppt_x"/>
                                          </p:val>
                                        </p:tav>
                                        <p:tav tm="100000">
                                          <p:val>
                                            <p:strVal val="#ppt_x"/>
                                          </p:val>
                                        </p:tav>
                                      </p:tavLst>
                                    </p:anim>
                                    <p:anim calcmode="lin" valueType="num">
                                      <p:cBhvr>
                                        <p:cTn id="47" dur="500" fill="hold"/>
                                        <p:tgtEl>
                                          <p:spTgt spid="18"/>
                                        </p:tgtEl>
                                        <p:attrNameLst>
                                          <p:attrName>ppt_y</p:attrName>
                                        </p:attrNameLst>
                                      </p:cBhvr>
                                      <p:tavLst>
                                        <p:tav tm="0">
                                          <p:val>
                                            <p:strVal val="#ppt_y+#ppt_h/2"/>
                                          </p:val>
                                        </p:tav>
                                        <p:tav tm="100000">
                                          <p:val>
                                            <p:strVal val="#ppt_y"/>
                                          </p:val>
                                        </p:tav>
                                      </p:tavLst>
                                    </p:anim>
                                    <p:anim calcmode="lin" valueType="num">
                                      <p:cBhvr>
                                        <p:cTn id="48" dur="500" fill="hold"/>
                                        <p:tgtEl>
                                          <p:spTgt spid="18"/>
                                        </p:tgtEl>
                                        <p:attrNameLst>
                                          <p:attrName>ppt_w</p:attrName>
                                        </p:attrNameLst>
                                      </p:cBhvr>
                                      <p:tavLst>
                                        <p:tav tm="0">
                                          <p:val>
                                            <p:strVal val="#ppt_w"/>
                                          </p:val>
                                        </p:tav>
                                        <p:tav tm="100000">
                                          <p:val>
                                            <p:strVal val="#ppt_w"/>
                                          </p:val>
                                        </p:tav>
                                      </p:tavLst>
                                    </p:anim>
                                    <p:anim calcmode="lin" valueType="num">
                                      <p:cBhvr>
                                        <p:cTn id="49" dur="500" fill="hold"/>
                                        <p:tgtEl>
                                          <p:spTgt spid="18"/>
                                        </p:tgtEl>
                                        <p:attrNameLst>
                                          <p:attrName>ppt_h</p:attrName>
                                        </p:attrNameLst>
                                      </p:cBhvr>
                                      <p:tavLst>
                                        <p:tav tm="0">
                                          <p:val>
                                            <p:fltVal val="0"/>
                                          </p:val>
                                        </p:tav>
                                        <p:tav tm="100000">
                                          <p:val>
                                            <p:strVal val="#ppt_h"/>
                                          </p:val>
                                        </p:tav>
                                      </p:tavLst>
                                    </p:anim>
                                  </p:childTnLst>
                                </p:cTn>
                              </p:par>
                            </p:childTnLst>
                          </p:cTn>
                        </p:par>
                        <p:par>
                          <p:cTn id="50" fill="hold">
                            <p:stCondLst>
                              <p:cond delay="4000"/>
                            </p:stCondLst>
                            <p:childTnLst>
                              <p:par>
                                <p:cTn id="51" presetID="17" presetClass="entr" presetSubtype="4"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ppt_x</p:attrName>
                                        </p:attrNameLst>
                                      </p:cBhvr>
                                      <p:tavLst>
                                        <p:tav tm="0">
                                          <p:val>
                                            <p:strVal val="#ppt_x"/>
                                          </p:val>
                                        </p:tav>
                                        <p:tav tm="100000">
                                          <p:val>
                                            <p:strVal val="#ppt_x"/>
                                          </p:val>
                                        </p:tav>
                                      </p:tavLst>
                                    </p:anim>
                                    <p:anim calcmode="lin" valueType="num">
                                      <p:cBhvr>
                                        <p:cTn id="54" dur="500" fill="hold"/>
                                        <p:tgtEl>
                                          <p:spTgt spid="13"/>
                                        </p:tgtEl>
                                        <p:attrNameLst>
                                          <p:attrName>ppt_y</p:attrName>
                                        </p:attrNameLst>
                                      </p:cBhvr>
                                      <p:tavLst>
                                        <p:tav tm="0">
                                          <p:val>
                                            <p:strVal val="#ppt_y+#ppt_h/2"/>
                                          </p:val>
                                        </p:tav>
                                        <p:tav tm="100000">
                                          <p:val>
                                            <p:strVal val="#ppt_y"/>
                                          </p:val>
                                        </p:tav>
                                      </p:tavLst>
                                    </p:anim>
                                    <p:anim calcmode="lin" valueType="num">
                                      <p:cBhvr>
                                        <p:cTn id="55" dur="500" fill="hold"/>
                                        <p:tgtEl>
                                          <p:spTgt spid="13"/>
                                        </p:tgtEl>
                                        <p:attrNameLst>
                                          <p:attrName>ppt_w</p:attrName>
                                        </p:attrNameLst>
                                      </p:cBhvr>
                                      <p:tavLst>
                                        <p:tav tm="0">
                                          <p:val>
                                            <p:strVal val="#ppt_w"/>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childTnLst>
                                </p:cTn>
                              </p:par>
                            </p:childTnLst>
                          </p:cTn>
                        </p:par>
                        <p:par>
                          <p:cTn id="57" fill="hold">
                            <p:stCondLst>
                              <p:cond delay="4500"/>
                            </p:stCondLst>
                            <p:childTnLst>
                              <p:par>
                                <p:cTn id="58" presetID="17" presetClass="entr" presetSubtype="4"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ppt_x</p:attrName>
                                        </p:attrNameLst>
                                      </p:cBhvr>
                                      <p:tavLst>
                                        <p:tav tm="0">
                                          <p:val>
                                            <p:strVal val="#ppt_x"/>
                                          </p:val>
                                        </p:tav>
                                        <p:tav tm="100000">
                                          <p:val>
                                            <p:strVal val="#ppt_x"/>
                                          </p:val>
                                        </p:tav>
                                      </p:tavLst>
                                    </p:anim>
                                    <p:anim calcmode="lin" valueType="num">
                                      <p:cBhvr>
                                        <p:cTn id="61" dur="500" fill="hold"/>
                                        <p:tgtEl>
                                          <p:spTgt spid="14"/>
                                        </p:tgtEl>
                                        <p:attrNameLst>
                                          <p:attrName>ppt_y</p:attrName>
                                        </p:attrNameLst>
                                      </p:cBhvr>
                                      <p:tavLst>
                                        <p:tav tm="0">
                                          <p:val>
                                            <p:strVal val="#ppt_y+#ppt_h/2"/>
                                          </p:val>
                                        </p:tav>
                                        <p:tav tm="100000">
                                          <p:val>
                                            <p:strVal val="#ppt_y"/>
                                          </p:val>
                                        </p:tav>
                                      </p:tavLst>
                                    </p:anim>
                                    <p:anim calcmode="lin" valueType="num">
                                      <p:cBhvr>
                                        <p:cTn id="62" dur="500" fill="hold"/>
                                        <p:tgtEl>
                                          <p:spTgt spid="14"/>
                                        </p:tgtEl>
                                        <p:attrNameLst>
                                          <p:attrName>ppt_w</p:attrName>
                                        </p:attrNameLst>
                                      </p:cBhvr>
                                      <p:tavLst>
                                        <p:tav tm="0">
                                          <p:val>
                                            <p:strVal val="#ppt_w"/>
                                          </p:val>
                                        </p:tav>
                                        <p:tav tm="100000">
                                          <p:val>
                                            <p:strVal val="#ppt_w"/>
                                          </p:val>
                                        </p:tav>
                                      </p:tavLst>
                                    </p:anim>
                                    <p:anim calcmode="lin" valueType="num">
                                      <p:cBhvr>
                                        <p:cTn id="63" dur="500" fill="hold"/>
                                        <p:tgtEl>
                                          <p:spTgt spid="14"/>
                                        </p:tgtEl>
                                        <p:attrNameLst>
                                          <p:attrName>ppt_h</p:attrName>
                                        </p:attrNameLst>
                                      </p:cBhvr>
                                      <p:tavLst>
                                        <p:tav tm="0">
                                          <p:val>
                                            <p:fltVal val="0"/>
                                          </p:val>
                                        </p:tav>
                                        <p:tav tm="100000">
                                          <p:val>
                                            <p:strVal val="#ppt_h"/>
                                          </p:val>
                                        </p:tav>
                                      </p:tavLst>
                                    </p:anim>
                                  </p:childTnLst>
                                </p:cTn>
                              </p:par>
                            </p:childTnLst>
                          </p:cTn>
                        </p:par>
                        <p:par>
                          <p:cTn id="64" fill="hold">
                            <p:stCondLst>
                              <p:cond delay="5000"/>
                            </p:stCondLst>
                            <p:childTnLst>
                              <p:par>
                                <p:cTn id="65" presetID="17" presetClass="entr" presetSubtype="4"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ppt_x</p:attrName>
                                        </p:attrNameLst>
                                      </p:cBhvr>
                                      <p:tavLst>
                                        <p:tav tm="0">
                                          <p:val>
                                            <p:strVal val="#ppt_x"/>
                                          </p:val>
                                        </p:tav>
                                        <p:tav tm="100000">
                                          <p:val>
                                            <p:strVal val="#ppt_x"/>
                                          </p:val>
                                        </p:tav>
                                      </p:tavLst>
                                    </p:anim>
                                    <p:anim calcmode="lin" valueType="num">
                                      <p:cBhvr>
                                        <p:cTn id="68" dur="500" fill="hold"/>
                                        <p:tgtEl>
                                          <p:spTgt spid="15"/>
                                        </p:tgtEl>
                                        <p:attrNameLst>
                                          <p:attrName>ppt_y</p:attrName>
                                        </p:attrNameLst>
                                      </p:cBhvr>
                                      <p:tavLst>
                                        <p:tav tm="0">
                                          <p:val>
                                            <p:strVal val="#ppt_y+#ppt_h/2"/>
                                          </p:val>
                                        </p:tav>
                                        <p:tav tm="100000">
                                          <p:val>
                                            <p:strVal val="#ppt_y"/>
                                          </p:val>
                                        </p:tav>
                                      </p:tavLst>
                                    </p:anim>
                                    <p:anim calcmode="lin" valueType="num">
                                      <p:cBhvr>
                                        <p:cTn id="69" dur="500" fill="hold"/>
                                        <p:tgtEl>
                                          <p:spTgt spid="15"/>
                                        </p:tgtEl>
                                        <p:attrNameLst>
                                          <p:attrName>ppt_w</p:attrName>
                                        </p:attrNameLst>
                                      </p:cBhvr>
                                      <p:tavLst>
                                        <p:tav tm="0">
                                          <p:val>
                                            <p:strVal val="#ppt_w"/>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childTnLst>
                                </p:cTn>
                              </p:par>
                            </p:childTnLst>
                          </p:cTn>
                        </p:par>
                        <p:par>
                          <p:cTn id="71" fill="hold">
                            <p:stCondLst>
                              <p:cond delay="5500"/>
                            </p:stCondLst>
                            <p:childTnLst>
                              <p:par>
                                <p:cTn id="72" presetID="17" presetClass="entr" presetSubtype="4" fill="hold" nodeType="after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p:cTn id="74" dur="500" fill="hold"/>
                                        <p:tgtEl>
                                          <p:spTgt spid="16"/>
                                        </p:tgtEl>
                                        <p:attrNameLst>
                                          <p:attrName>ppt_x</p:attrName>
                                        </p:attrNameLst>
                                      </p:cBhvr>
                                      <p:tavLst>
                                        <p:tav tm="0">
                                          <p:val>
                                            <p:strVal val="#ppt_x"/>
                                          </p:val>
                                        </p:tav>
                                        <p:tav tm="100000">
                                          <p:val>
                                            <p:strVal val="#ppt_x"/>
                                          </p:val>
                                        </p:tav>
                                      </p:tavLst>
                                    </p:anim>
                                    <p:anim calcmode="lin" valueType="num">
                                      <p:cBhvr>
                                        <p:cTn id="75" dur="500" fill="hold"/>
                                        <p:tgtEl>
                                          <p:spTgt spid="16"/>
                                        </p:tgtEl>
                                        <p:attrNameLst>
                                          <p:attrName>ppt_y</p:attrName>
                                        </p:attrNameLst>
                                      </p:cBhvr>
                                      <p:tavLst>
                                        <p:tav tm="0">
                                          <p:val>
                                            <p:strVal val="#ppt_y+#ppt_h/2"/>
                                          </p:val>
                                        </p:tav>
                                        <p:tav tm="100000">
                                          <p:val>
                                            <p:strVal val="#ppt_y"/>
                                          </p:val>
                                        </p:tav>
                                      </p:tavLst>
                                    </p:anim>
                                    <p:anim calcmode="lin" valueType="num">
                                      <p:cBhvr>
                                        <p:cTn id="76" dur="500" fill="hold"/>
                                        <p:tgtEl>
                                          <p:spTgt spid="16"/>
                                        </p:tgtEl>
                                        <p:attrNameLst>
                                          <p:attrName>ppt_w</p:attrName>
                                        </p:attrNameLst>
                                      </p:cBhvr>
                                      <p:tavLst>
                                        <p:tav tm="0">
                                          <p:val>
                                            <p:strVal val="#ppt_w"/>
                                          </p:val>
                                        </p:tav>
                                        <p:tav tm="100000">
                                          <p:val>
                                            <p:strVal val="#ppt_w"/>
                                          </p:val>
                                        </p:tav>
                                      </p:tavLst>
                                    </p:anim>
                                    <p:anim calcmode="lin" valueType="num">
                                      <p:cBhvr>
                                        <p:cTn id="77"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9" name="矩形 68"/>
          <p:cNvSpPr>
            <a:spLocks noChangeArrowheads="1"/>
          </p:cNvSpPr>
          <p:nvPr/>
        </p:nvSpPr>
        <p:spPr bwMode="auto">
          <a:xfrm>
            <a:off x="663914" y="1119618"/>
            <a:ext cx="10888707" cy="99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ct val="0"/>
              </a:spcBef>
              <a:buNone/>
            </a:pPr>
            <a:r>
              <a:rPr lang="zh-CN" altLang="en-US" sz="1500" dirty="0">
                <a:solidFill>
                  <a:schemeClr val="tx1">
                    <a:lumMod val="65000"/>
                    <a:lumOff val="35000"/>
                  </a:schemeClr>
                </a:solidFill>
                <a:latin typeface="微软雅黑" pitchFamily="34" charset="-122"/>
                <a:ea typeface="微软雅黑" panose="020B0503020204020204" pitchFamily="34" charset="-122"/>
              </a:rPr>
              <a:t>       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zh-CN" altLang="en-US" sz="1500" dirty="0">
              <a:solidFill>
                <a:schemeClr val="tx1">
                  <a:lumMod val="65000"/>
                  <a:lumOff val="35000"/>
                </a:schemeClr>
              </a:solidFill>
              <a:latin typeface="微软雅黑" pitchFamily="34" charset="-122"/>
              <a:ea typeface="微软雅黑" panose="020B0503020204020204" pitchFamily="34" charset="-122"/>
              <a:sym typeface="微软雅黑" pitchFamily="34" charset="-122"/>
            </a:endParaRPr>
          </a:p>
        </p:txBody>
      </p:sp>
      <p:sp>
        <p:nvSpPr>
          <p:cNvPr id="70" name="矩形 69"/>
          <p:cNvSpPr/>
          <p:nvPr/>
        </p:nvSpPr>
        <p:spPr>
          <a:xfrm>
            <a:off x="797263" y="2415150"/>
            <a:ext cx="4557374" cy="3548925"/>
          </a:xfrm>
          <a:prstGeom prst="rect">
            <a:avLst/>
          </a:prstGeom>
          <a:blipFill>
            <a:blip r:embed="rId4"/>
            <a:stretch>
              <a:fillRect/>
            </a:stretch>
          </a:blip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grpSp>
        <p:nvGrpSpPr>
          <p:cNvPr id="139" name="组合 138"/>
          <p:cNvGrpSpPr/>
          <p:nvPr/>
        </p:nvGrpSpPr>
        <p:grpSpPr>
          <a:xfrm>
            <a:off x="5848870" y="2466779"/>
            <a:ext cx="791948" cy="791948"/>
            <a:chOff x="304800" y="673100"/>
            <a:chExt cx="4000500" cy="4000500"/>
          </a:xfrm>
          <a:effectLst>
            <a:outerShdw blurRad="444500" dist="254000" dir="8100000" algn="tr" rotWithShape="0">
              <a:prstClr val="black">
                <a:alpha val="50000"/>
              </a:prstClr>
            </a:outerShdw>
          </a:effectLst>
        </p:grpSpPr>
        <p:sp>
          <p:nvSpPr>
            <p:cNvPr id="151" name="同心圆 1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pitchFamily="34" charset="-122"/>
              </a:endParaRPr>
            </a:p>
          </p:txBody>
        </p:sp>
        <p:sp>
          <p:nvSpPr>
            <p:cNvPr id="152" name="椭圆 151"/>
            <p:cNvSpPr/>
            <p:nvPr/>
          </p:nvSpPr>
          <p:spPr>
            <a:xfrm>
              <a:off x="523939" y="892239"/>
              <a:ext cx="3562222" cy="356222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pitchFamily="34" charset="-122"/>
              </a:endParaRPr>
            </a:p>
          </p:txBody>
        </p:sp>
      </p:grpSp>
      <p:grpSp>
        <p:nvGrpSpPr>
          <p:cNvPr id="140" name="组合 139"/>
          <p:cNvGrpSpPr/>
          <p:nvPr/>
        </p:nvGrpSpPr>
        <p:grpSpPr>
          <a:xfrm>
            <a:off x="5939570" y="2648496"/>
            <a:ext cx="512760" cy="483149"/>
            <a:chOff x="4832350" y="1028700"/>
            <a:chExt cx="522288" cy="492126"/>
          </a:xfrm>
          <a:solidFill>
            <a:schemeClr val="accent1"/>
          </a:solidFill>
        </p:grpSpPr>
        <p:sp>
          <p:nvSpPr>
            <p:cNvPr id="141" name="Freeform 15"/>
            <p:cNvSpPr>
              <a:spLocks/>
            </p:cNvSpPr>
            <p:nvPr/>
          </p:nvSpPr>
          <p:spPr bwMode="auto">
            <a:xfrm>
              <a:off x="4916488" y="1176338"/>
              <a:ext cx="306388" cy="266700"/>
            </a:xfrm>
            <a:custGeom>
              <a:avLst/>
              <a:gdLst>
                <a:gd name="T0" fmla="*/ 14 w 81"/>
                <a:gd name="T1" fmla="*/ 0 h 71"/>
                <a:gd name="T2" fmla="*/ 7 w 81"/>
                <a:gd name="T3" fmla="*/ 2 h 71"/>
                <a:gd name="T4" fmla="*/ 28 w 81"/>
                <a:gd name="T5" fmla="*/ 48 h 71"/>
                <a:gd name="T6" fmla="*/ 68 w 81"/>
                <a:gd name="T7" fmla="*/ 71 h 71"/>
                <a:gd name="T8" fmla="*/ 74 w 81"/>
                <a:gd name="T9" fmla="*/ 69 h 71"/>
                <a:gd name="T10" fmla="*/ 56 w 81"/>
                <a:gd name="T11" fmla="*/ 25 h 71"/>
                <a:gd name="T12" fmla="*/ 53 w 81"/>
                <a:gd name="T13" fmla="*/ 29 h 71"/>
                <a:gd name="T14" fmla="*/ 56 w 81"/>
                <a:gd name="T15" fmla="*/ 33 h 71"/>
                <a:gd name="T16" fmla="*/ 57 w 81"/>
                <a:gd name="T17" fmla="*/ 34 h 71"/>
                <a:gd name="T18" fmla="*/ 57 w 81"/>
                <a:gd name="T19" fmla="*/ 34 h 71"/>
                <a:gd name="T20" fmla="*/ 65 w 81"/>
                <a:gd name="T21" fmla="*/ 60 h 71"/>
                <a:gd name="T22" fmla="*/ 60 w 81"/>
                <a:gd name="T23" fmla="*/ 62 h 71"/>
                <a:gd name="T24" fmla="*/ 32 w 81"/>
                <a:gd name="T25" fmla="*/ 45 h 71"/>
                <a:gd name="T26" fmla="*/ 16 w 81"/>
                <a:gd name="T27" fmla="*/ 11 h 71"/>
                <a:gd name="T28" fmla="*/ 21 w 81"/>
                <a:gd name="T29" fmla="*/ 9 h 71"/>
                <a:gd name="T30" fmla="*/ 43 w 81"/>
                <a:gd name="T31" fmla="*/ 20 h 71"/>
                <a:gd name="T32" fmla="*/ 43 w 81"/>
                <a:gd name="T33" fmla="*/ 19 h 71"/>
                <a:gd name="T34" fmla="*/ 43 w 81"/>
                <a:gd name="T35" fmla="*/ 20 h 71"/>
                <a:gd name="T36" fmla="*/ 48 w 81"/>
                <a:gd name="T37" fmla="*/ 24 h 71"/>
                <a:gd name="T38" fmla="*/ 51 w 81"/>
                <a:gd name="T39" fmla="*/ 20 h 71"/>
                <a:gd name="T40" fmla="*/ 14 w 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71">
                  <a:moveTo>
                    <a:pt x="14" y="0"/>
                  </a:moveTo>
                  <a:cubicBezTo>
                    <a:pt x="11" y="0"/>
                    <a:pt x="9" y="0"/>
                    <a:pt x="7" y="2"/>
                  </a:cubicBezTo>
                  <a:cubicBezTo>
                    <a:pt x="0" y="9"/>
                    <a:pt x="10" y="30"/>
                    <a:pt x="28" y="48"/>
                  </a:cubicBezTo>
                  <a:cubicBezTo>
                    <a:pt x="42" y="63"/>
                    <a:pt x="58" y="71"/>
                    <a:pt x="68" y="71"/>
                  </a:cubicBezTo>
                  <a:cubicBezTo>
                    <a:pt x="70" y="71"/>
                    <a:pt x="73" y="71"/>
                    <a:pt x="74" y="69"/>
                  </a:cubicBezTo>
                  <a:cubicBezTo>
                    <a:pt x="81" y="62"/>
                    <a:pt x="73" y="43"/>
                    <a:pt x="56" y="25"/>
                  </a:cubicBezTo>
                  <a:cubicBezTo>
                    <a:pt x="53" y="29"/>
                    <a:pt x="53" y="29"/>
                    <a:pt x="53" y="29"/>
                  </a:cubicBezTo>
                  <a:cubicBezTo>
                    <a:pt x="54" y="30"/>
                    <a:pt x="55" y="32"/>
                    <a:pt x="56" y="33"/>
                  </a:cubicBezTo>
                  <a:cubicBezTo>
                    <a:pt x="57" y="34"/>
                    <a:pt x="57" y="34"/>
                    <a:pt x="57" y="34"/>
                  </a:cubicBezTo>
                  <a:cubicBezTo>
                    <a:pt x="57" y="34"/>
                    <a:pt x="57" y="34"/>
                    <a:pt x="57" y="34"/>
                  </a:cubicBezTo>
                  <a:cubicBezTo>
                    <a:pt x="66" y="45"/>
                    <a:pt x="70" y="56"/>
                    <a:pt x="65" y="60"/>
                  </a:cubicBezTo>
                  <a:cubicBezTo>
                    <a:pt x="64" y="61"/>
                    <a:pt x="62" y="62"/>
                    <a:pt x="60" y="62"/>
                  </a:cubicBezTo>
                  <a:cubicBezTo>
                    <a:pt x="53" y="62"/>
                    <a:pt x="42" y="55"/>
                    <a:pt x="32" y="45"/>
                  </a:cubicBezTo>
                  <a:cubicBezTo>
                    <a:pt x="18" y="31"/>
                    <a:pt x="11" y="16"/>
                    <a:pt x="16" y="11"/>
                  </a:cubicBezTo>
                  <a:cubicBezTo>
                    <a:pt x="18" y="10"/>
                    <a:pt x="19" y="9"/>
                    <a:pt x="21" y="9"/>
                  </a:cubicBezTo>
                  <a:cubicBezTo>
                    <a:pt x="27" y="9"/>
                    <a:pt x="35" y="13"/>
                    <a:pt x="43" y="20"/>
                  </a:cubicBezTo>
                  <a:cubicBezTo>
                    <a:pt x="43" y="19"/>
                    <a:pt x="43" y="19"/>
                    <a:pt x="43" y="19"/>
                  </a:cubicBezTo>
                  <a:cubicBezTo>
                    <a:pt x="43" y="20"/>
                    <a:pt x="43" y="20"/>
                    <a:pt x="43" y="20"/>
                  </a:cubicBezTo>
                  <a:cubicBezTo>
                    <a:pt x="45" y="21"/>
                    <a:pt x="46" y="23"/>
                    <a:pt x="48" y="24"/>
                  </a:cubicBezTo>
                  <a:cubicBezTo>
                    <a:pt x="51" y="20"/>
                    <a:pt x="51" y="20"/>
                    <a:pt x="51" y="20"/>
                  </a:cubicBezTo>
                  <a:cubicBezTo>
                    <a:pt x="37" y="8"/>
                    <a:pt x="23"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42" name="Freeform 16"/>
            <p:cNvSpPr>
              <a:spLocks/>
            </p:cNvSpPr>
            <p:nvPr/>
          </p:nvSpPr>
          <p:spPr bwMode="auto">
            <a:xfrm>
              <a:off x="4832350" y="1141413"/>
              <a:ext cx="404813" cy="379413"/>
            </a:xfrm>
            <a:custGeom>
              <a:avLst/>
              <a:gdLst>
                <a:gd name="T0" fmla="*/ 12 w 107"/>
                <a:gd name="T1" fmla="*/ 0 h 101"/>
                <a:gd name="T2" fmla="*/ 10 w 107"/>
                <a:gd name="T3" fmla="*/ 1 h 101"/>
                <a:gd name="T4" fmla="*/ 40 w 107"/>
                <a:gd name="T5" fmla="*/ 68 h 101"/>
                <a:gd name="T6" fmla="*/ 96 w 107"/>
                <a:gd name="T7" fmla="*/ 101 h 101"/>
                <a:gd name="T8" fmla="*/ 106 w 107"/>
                <a:gd name="T9" fmla="*/ 97 h 101"/>
                <a:gd name="T10" fmla="*/ 107 w 107"/>
                <a:gd name="T11" fmla="*/ 96 h 101"/>
                <a:gd name="T12" fmla="*/ 99 w 107"/>
                <a:gd name="T13" fmla="*/ 98 h 101"/>
                <a:gd name="T14" fmla="*/ 43 w 107"/>
                <a:gd name="T15" fmla="*/ 65 h 101"/>
                <a:gd name="T16" fmla="*/ 12 w 107"/>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1">
                  <a:moveTo>
                    <a:pt x="12" y="0"/>
                  </a:moveTo>
                  <a:cubicBezTo>
                    <a:pt x="11" y="1"/>
                    <a:pt x="11" y="1"/>
                    <a:pt x="10" y="1"/>
                  </a:cubicBezTo>
                  <a:cubicBezTo>
                    <a:pt x="0" y="11"/>
                    <a:pt x="13" y="41"/>
                    <a:pt x="40" y="68"/>
                  </a:cubicBezTo>
                  <a:cubicBezTo>
                    <a:pt x="60" y="88"/>
                    <a:pt x="83" y="101"/>
                    <a:pt x="96" y="101"/>
                  </a:cubicBezTo>
                  <a:cubicBezTo>
                    <a:pt x="100" y="101"/>
                    <a:pt x="104" y="100"/>
                    <a:pt x="106" y="97"/>
                  </a:cubicBezTo>
                  <a:cubicBezTo>
                    <a:pt x="106" y="97"/>
                    <a:pt x="107" y="96"/>
                    <a:pt x="107" y="96"/>
                  </a:cubicBezTo>
                  <a:cubicBezTo>
                    <a:pt x="105" y="97"/>
                    <a:pt x="102" y="98"/>
                    <a:pt x="99" y="98"/>
                  </a:cubicBezTo>
                  <a:cubicBezTo>
                    <a:pt x="86" y="98"/>
                    <a:pt x="63" y="85"/>
                    <a:pt x="43" y="65"/>
                  </a:cubicBezTo>
                  <a:cubicBezTo>
                    <a:pt x="18" y="39"/>
                    <a:pt x="4" y="11"/>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43" name="Freeform 17"/>
            <p:cNvSpPr>
              <a:spLocks/>
            </p:cNvSpPr>
            <p:nvPr/>
          </p:nvSpPr>
          <p:spPr bwMode="auto">
            <a:xfrm>
              <a:off x="4848225" y="1119188"/>
              <a:ext cx="438150" cy="384175"/>
            </a:xfrm>
            <a:custGeom>
              <a:avLst/>
              <a:gdLst>
                <a:gd name="T0" fmla="*/ 20 w 116"/>
                <a:gd name="T1" fmla="*/ 0 h 102"/>
                <a:gd name="T2" fmla="*/ 10 w 116"/>
                <a:gd name="T3" fmla="*/ 3 h 102"/>
                <a:gd name="T4" fmla="*/ 40 w 116"/>
                <a:gd name="T5" fmla="*/ 69 h 102"/>
                <a:gd name="T6" fmla="*/ 97 w 116"/>
                <a:gd name="T7" fmla="*/ 102 h 102"/>
                <a:gd name="T8" fmla="*/ 106 w 116"/>
                <a:gd name="T9" fmla="*/ 99 h 102"/>
                <a:gd name="T10" fmla="*/ 79 w 116"/>
                <a:gd name="T11" fmla="*/ 35 h 102"/>
                <a:gd name="T12" fmla="*/ 75 w 116"/>
                <a:gd name="T13" fmla="*/ 39 h 102"/>
                <a:gd name="T14" fmla="*/ 97 w 116"/>
                <a:gd name="T15" fmla="*/ 89 h 102"/>
                <a:gd name="T16" fmla="*/ 89 w 116"/>
                <a:gd name="T17" fmla="*/ 92 h 102"/>
                <a:gd name="T18" fmla="*/ 44 w 116"/>
                <a:gd name="T19" fmla="*/ 66 h 102"/>
                <a:gd name="T20" fmla="*/ 20 w 116"/>
                <a:gd name="T21" fmla="*/ 13 h 102"/>
                <a:gd name="T22" fmla="*/ 28 w 116"/>
                <a:gd name="T23" fmla="*/ 10 h 102"/>
                <a:gd name="T24" fmla="*/ 70 w 116"/>
                <a:gd name="T25" fmla="*/ 34 h 102"/>
                <a:gd name="T26" fmla="*/ 74 w 116"/>
                <a:gd name="T27" fmla="*/ 30 h 102"/>
                <a:gd name="T28" fmla="*/ 20 w 116"/>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02">
                  <a:moveTo>
                    <a:pt x="20" y="0"/>
                  </a:moveTo>
                  <a:cubicBezTo>
                    <a:pt x="16" y="0"/>
                    <a:pt x="13" y="1"/>
                    <a:pt x="10" y="3"/>
                  </a:cubicBezTo>
                  <a:cubicBezTo>
                    <a:pt x="0" y="13"/>
                    <a:pt x="14" y="43"/>
                    <a:pt x="40" y="69"/>
                  </a:cubicBezTo>
                  <a:cubicBezTo>
                    <a:pt x="61" y="90"/>
                    <a:pt x="83" y="102"/>
                    <a:pt x="97" y="102"/>
                  </a:cubicBezTo>
                  <a:cubicBezTo>
                    <a:pt x="101" y="102"/>
                    <a:pt x="104" y="101"/>
                    <a:pt x="106" y="99"/>
                  </a:cubicBezTo>
                  <a:cubicBezTo>
                    <a:pt x="116" y="89"/>
                    <a:pt x="104" y="61"/>
                    <a:pt x="79" y="35"/>
                  </a:cubicBezTo>
                  <a:cubicBezTo>
                    <a:pt x="75" y="39"/>
                    <a:pt x="75" y="39"/>
                    <a:pt x="75" y="39"/>
                  </a:cubicBezTo>
                  <a:cubicBezTo>
                    <a:pt x="95" y="59"/>
                    <a:pt x="104" y="82"/>
                    <a:pt x="97" y="89"/>
                  </a:cubicBezTo>
                  <a:cubicBezTo>
                    <a:pt x="95" y="91"/>
                    <a:pt x="92" y="92"/>
                    <a:pt x="89" y="92"/>
                  </a:cubicBezTo>
                  <a:cubicBezTo>
                    <a:pt x="78" y="92"/>
                    <a:pt x="60" y="82"/>
                    <a:pt x="44" y="66"/>
                  </a:cubicBezTo>
                  <a:cubicBezTo>
                    <a:pt x="23" y="44"/>
                    <a:pt x="12" y="21"/>
                    <a:pt x="20" y="13"/>
                  </a:cubicBezTo>
                  <a:cubicBezTo>
                    <a:pt x="22" y="11"/>
                    <a:pt x="24" y="10"/>
                    <a:pt x="28" y="10"/>
                  </a:cubicBezTo>
                  <a:cubicBezTo>
                    <a:pt x="38" y="10"/>
                    <a:pt x="55" y="19"/>
                    <a:pt x="70" y="34"/>
                  </a:cubicBezTo>
                  <a:cubicBezTo>
                    <a:pt x="74" y="30"/>
                    <a:pt x="74" y="30"/>
                    <a:pt x="74" y="30"/>
                  </a:cubicBezTo>
                  <a:cubicBezTo>
                    <a:pt x="54" y="11"/>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44" name="Freeform 18"/>
            <p:cNvSpPr>
              <a:spLocks/>
            </p:cNvSpPr>
            <p:nvPr/>
          </p:nvSpPr>
          <p:spPr bwMode="auto">
            <a:xfrm>
              <a:off x="5260975" y="1028700"/>
              <a:ext cx="52388" cy="71438"/>
            </a:xfrm>
            <a:custGeom>
              <a:avLst/>
              <a:gdLst>
                <a:gd name="T0" fmla="*/ 31 w 33"/>
                <a:gd name="T1" fmla="*/ 0 h 45"/>
                <a:gd name="T2" fmla="*/ 0 w 33"/>
                <a:gd name="T3" fmla="*/ 29 h 45"/>
                <a:gd name="T4" fmla="*/ 2 w 33"/>
                <a:gd name="T5" fmla="*/ 45 h 45"/>
                <a:gd name="T6" fmla="*/ 33 w 33"/>
                <a:gd name="T7" fmla="*/ 14 h 45"/>
                <a:gd name="T8" fmla="*/ 31 w 33"/>
                <a:gd name="T9" fmla="*/ 0 h 45"/>
              </a:gdLst>
              <a:ahLst/>
              <a:cxnLst>
                <a:cxn ang="0">
                  <a:pos x="T0" y="T1"/>
                </a:cxn>
                <a:cxn ang="0">
                  <a:pos x="T2" y="T3"/>
                </a:cxn>
                <a:cxn ang="0">
                  <a:pos x="T4" y="T5"/>
                </a:cxn>
                <a:cxn ang="0">
                  <a:pos x="T6" y="T7"/>
                </a:cxn>
                <a:cxn ang="0">
                  <a:pos x="T8" y="T9"/>
                </a:cxn>
              </a:cxnLst>
              <a:rect l="0" t="0" r="r" b="b"/>
              <a:pathLst>
                <a:path w="33" h="45">
                  <a:moveTo>
                    <a:pt x="31" y="0"/>
                  </a:moveTo>
                  <a:lnTo>
                    <a:pt x="0" y="29"/>
                  </a:lnTo>
                  <a:lnTo>
                    <a:pt x="2" y="45"/>
                  </a:lnTo>
                  <a:lnTo>
                    <a:pt x="33" y="14"/>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45" name="Freeform 19"/>
            <p:cNvSpPr>
              <a:spLocks/>
            </p:cNvSpPr>
            <p:nvPr/>
          </p:nvSpPr>
          <p:spPr bwMode="auto">
            <a:xfrm>
              <a:off x="5260975" y="1028700"/>
              <a:ext cx="52388" cy="71438"/>
            </a:xfrm>
            <a:custGeom>
              <a:avLst/>
              <a:gdLst>
                <a:gd name="T0" fmla="*/ 31 w 33"/>
                <a:gd name="T1" fmla="*/ 0 h 45"/>
                <a:gd name="T2" fmla="*/ 0 w 33"/>
                <a:gd name="T3" fmla="*/ 29 h 45"/>
                <a:gd name="T4" fmla="*/ 2 w 33"/>
                <a:gd name="T5" fmla="*/ 45 h 45"/>
                <a:gd name="T6" fmla="*/ 33 w 33"/>
                <a:gd name="T7" fmla="*/ 14 h 45"/>
                <a:gd name="T8" fmla="*/ 31 w 33"/>
                <a:gd name="T9" fmla="*/ 0 h 45"/>
              </a:gdLst>
              <a:ahLst/>
              <a:cxnLst>
                <a:cxn ang="0">
                  <a:pos x="T0" y="T1"/>
                </a:cxn>
                <a:cxn ang="0">
                  <a:pos x="T2" y="T3"/>
                </a:cxn>
                <a:cxn ang="0">
                  <a:pos x="T4" y="T5"/>
                </a:cxn>
                <a:cxn ang="0">
                  <a:pos x="T6" y="T7"/>
                </a:cxn>
                <a:cxn ang="0">
                  <a:pos x="T8" y="T9"/>
                </a:cxn>
              </a:cxnLst>
              <a:rect l="0" t="0" r="r" b="b"/>
              <a:pathLst>
                <a:path w="33" h="45">
                  <a:moveTo>
                    <a:pt x="31" y="0"/>
                  </a:moveTo>
                  <a:lnTo>
                    <a:pt x="0" y="29"/>
                  </a:lnTo>
                  <a:lnTo>
                    <a:pt x="2" y="45"/>
                  </a:lnTo>
                  <a:lnTo>
                    <a:pt x="33" y="14"/>
                  </a:lnTo>
                  <a:lnTo>
                    <a:pt x="3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46" name="Freeform 20"/>
            <p:cNvSpPr>
              <a:spLocks/>
            </p:cNvSpPr>
            <p:nvPr/>
          </p:nvSpPr>
          <p:spPr bwMode="auto">
            <a:xfrm>
              <a:off x="5283200" y="1066800"/>
              <a:ext cx="71438" cy="52388"/>
            </a:xfrm>
            <a:custGeom>
              <a:avLst/>
              <a:gdLst>
                <a:gd name="T0" fmla="*/ 31 w 45"/>
                <a:gd name="T1" fmla="*/ 0 h 33"/>
                <a:gd name="T2" fmla="*/ 0 w 45"/>
                <a:gd name="T3" fmla="*/ 31 h 33"/>
                <a:gd name="T4" fmla="*/ 14 w 45"/>
                <a:gd name="T5" fmla="*/ 33 h 33"/>
                <a:gd name="T6" fmla="*/ 45 w 45"/>
                <a:gd name="T7" fmla="*/ 2 h 33"/>
                <a:gd name="T8" fmla="*/ 31 w 45"/>
                <a:gd name="T9" fmla="*/ 0 h 33"/>
              </a:gdLst>
              <a:ahLst/>
              <a:cxnLst>
                <a:cxn ang="0">
                  <a:pos x="T0" y="T1"/>
                </a:cxn>
                <a:cxn ang="0">
                  <a:pos x="T2" y="T3"/>
                </a:cxn>
                <a:cxn ang="0">
                  <a:pos x="T4" y="T5"/>
                </a:cxn>
                <a:cxn ang="0">
                  <a:pos x="T6" y="T7"/>
                </a:cxn>
                <a:cxn ang="0">
                  <a:pos x="T8" y="T9"/>
                </a:cxn>
              </a:cxnLst>
              <a:rect l="0" t="0" r="r" b="b"/>
              <a:pathLst>
                <a:path w="45" h="33">
                  <a:moveTo>
                    <a:pt x="31" y="0"/>
                  </a:moveTo>
                  <a:lnTo>
                    <a:pt x="0" y="31"/>
                  </a:lnTo>
                  <a:lnTo>
                    <a:pt x="14" y="33"/>
                  </a:lnTo>
                  <a:lnTo>
                    <a:pt x="45" y="2"/>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47" name="Freeform 21"/>
            <p:cNvSpPr>
              <a:spLocks/>
            </p:cNvSpPr>
            <p:nvPr/>
          </p:nvSpPr>
          <p:spPr bwMode="auto">
            <a:xfrm>
              <a:off x="5283200" y="1066800"/>
              <a:ext cx="71438" cy="52388"/>
            </a:xfrm>
            <a:custGeom>
              <a:avLst/>
              <a:gdLst>
                <a:gd name="T0" fmla="*/ 31 w 45"/>
                <a:gd name="T1" fmla="*/ 0 h 33"/>
                <a:gd name="T2" fmla="*/ 0 w 45"/>
                <a:gd name="T3" fmla="*/ 31 h 33"/>
                <a:gd name="T4" fmla="*/ 14 w 45"/>
                <a:gd name="T5" fmla="*/ 33 h 33"/>
                <a:gd name="T6" fmla="*/ 45 w 45"/>
                <a:gd name="T7" fmla="*/ 2 h 33"/>
                <a:gd name="T8" fmla="*/ 31 w 45"/>
                <a:gd name="T9" fmla="*/ 0 h 33"/>
              </a:gdLst>
              <a:ahLst/>
              <a:cxnLst>
                <a:cxn ang="0">
                  <a:pos x="T0" y="T1"/>
                </a:cxn>
                <a:cxn ang="0">
                  <a:pos x="T2" y="T3"/>
                </a:cxn>
                <a:cxn ang="0">
                  <a:pos x="T4" y="T5"/>
                </a:cxn>
                <a:cxn ang="0">
                  <a:pos x="T6" y="T7"/>
                </a:cxn>
                <a:cxn ang="0">
                  <a:pos x="T8" y="T9"/>
                </a:cxn>
              </a:cxnLst>
              <a:rect l="0" t="0" r="r" b="b"/>
              <a:pathLst>
                <a:path w="45" h="33">
                  <a:moveTo>
                    <a:pt x="31" y="0"/>
                  </a:moveTo>
                  <a:lnTo>
                    <a:pt x="0" y="31"/>
                  </a:lnTo>
                  <a:lnTo>
                    <a:pt x="14" y="33"/>
                  </a:lnTo>
                  <a:lnTo>
                    <a:pt x="45" y="2"/>
                  </a:lnTo>
                  <a:lnTo>
                    <a:pt x="3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48" name="Freeform 22"/>
            <p:cNvSpPr>
              <a:spLocks/>
            </p:cNvSpPr>
            <p:nvPr/>
          </p:nvSpPr>
          <p:spPr bwMode="auto">
            <a:xfrm>
              <a:off x="4987925" y="1235075"/>
              <a:ext cx="166688" cy="147638"/>
            </a:xfrm>
            <a:custGeom>
              <a:avLst/>
              <a:gdLst>
                <a:gd name="T0" fmla="*/ 8 w 44"/>
                <a:gd name="T1" fmla="*/ 0 h 39"/>
                <a:gd name="T2" fmla="*/ 4 w 44"/>
                <a:gd name="T3" fmla="*/ 1 h 39"/>
                <a:gd name="T4" fmla="*/ 15 w 44"/>
                <a:gd name="T5" fmla="*/ 26 h 39"/>
                <a:gd name="T6" fmla="*/ 37 w 44"/>
                <a:gd name="T7" fmla="*/ 39 h 39"/>
                <a:gd name="T8" fmla="*/ 41 w 44"/>
                <a:gd name="T9" fmla="*/ 37 h 39"/>
                <a:gd name="T10" fmla="*/ 35 w 44"/>
                <a:gd name="T11" fmla="*/ 19 h 39"/>
                <a:gd name="T12" fmla="*/ 25 w 44"/>
                <a:gd name="T13" fmla="*/ 22 h 39"/>
                <a:gd name="T14" fmla="*/ 20 w 44"/>
                <a:gd name="T15" fmla="*/ 17 h 39"/>
                <a:gd name="T16" fmla="*/ 23 w 44"/>
                <a:gd name="T17" fmla="*/ 7 h 39"/>
                <a:gd name="T18" fmla="*/ 8 w 44"/>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9">
                  <a:moveTo>
                    <a:pt x="8" y="0"/>
                  </a:moveTo>
                  <a:cubicBezTo>
                    <a:pt x="6" y="0"/>
                    <a:pt x="5" y="0"/>
                    <a:pt x="4" y="1"/>
                  </a:cubicBezTo>
                  <a:cubicBezTo>
                    <a:pt x="0" y="5"/>
                    <a:pt x="5" y="16"/>
                    <a:pt x="15" y="26"/>
                  </a:cubicBezTo>
                  <a:cubicBezTo>
                    <a:pt x="23" y="34"/>
                    <a:pt x="32" y="39"/>
                    <a:pt x="37" y="39"/>
                  </a:cubicBezTo>
                  <a:cubicBezTo>
                    <a:pt x="38" y="39"/>
                    <a:pt x="40" y="38"/>
                    <a:pt x="41" y="37"/>
                  </a:cubicBezTo>
                  <a:cubicBezTo>
                    <a:pt x="44" y="34"/>
                    <a:pt x="41" y="27"/>
                    <a:pt x="35" y="19"/>
                  </a:cubicBezTo>
                  <a:cubicBezTo>
                    <a:pt x="25" y="22"/>
                    <a:pt x="25" y="22"/>
                    <a:pt x="25" y="22"/>
                  </a:cubicBezTo>
                  <a:cubicBezTo>
                    <a:pt x="20" y="17"/>
                    <a:pt x="20" y="17"/>
                    <a:pt x="20" y="17"/>
                  </a:cubicBezTo>
                  <a:cubicBezTo>
                    <a:pt x="23" y="7"/>
                    <a:pt x="23" y="7"/>
                    <a:pt x="23" y="7"/>
                  </a:cubicBezTo>
                  <a:cubicBezTo>
                    <a:pt x="17" y="2"/>
                    <a:pt x="11"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49" name="Freeform 23"/>
            <p:cNvSpPr>
              <a:spLocks/>
            </p:cNvSpPr>
            <p:nvPr/>
          </p:nvSpPr>
          <p:spPr bwMode="auto">
            <a:xfrm>
              <a:off x="5067300" y="1055688"/>
              <a:ext cx="261938" cy="255588"/>
            </a:xfrm>
            <a:custGeom>
              <a:avLst/>
              <a:gdLst>
                <a:gd name="T0" fmla="*/ 158 w 165"/>
                <a:gd name="T1" fmla="*/ 0 h 161"/>
                <a:gd name="T2" fmla="*/ 14 w 165"/>
                <a:gd name="T3" fmla="*/ 140 h 161"/>
                <a:gd name="T4" fmla="*/ 7 w 165"/>
                <a:gd name="T5" fmla="*/ 128 h 161"/>
                <a:gd name="T6" fmla="*/ 0 w 165"/>
                <a:gd name="T7" fmla="*/ 151 h 161"/>
                <a:gd name="T8" fmla="*/ 10 w 165"/>
                <a:gd name="T9" fmla="*/ 161 h 161"/>
                <a:gd name="T10" fmla="*/ 34 w 165"/>
                <a:gd name="T11" fmla="*/ 154 h 161"/>
                <a:gd name="T12" fmla="*/ 22 w 165"/>
                <a:gd name="T13" fmla="*/ 147 h 161"/>
                <a:gd name="T14" fmla="*/ 165 w 165"/>
                <a:gd name="T15" fmla="*/ 7 h 161"/>
                <a:gd name="T16" fmla="*/ 158 w 165"/>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1">
                  <a:moveTo>
                    <a:pt x="158" y="0"/>
                  </a:moveTo>
                  <a:lnTo>
                    <a:pt x="14" y="140"/>
                  </a:lnTo>
                  <a:lnTo>
                    <a:pt x="7" y="128"/>
                  </a:lnTo>
                  <a:lnTo>
                    <a:pt x="0" y="151"/>
                  </a:lnTo>
                  <a:lnTo>
                    <a:pt x="10" y="161"/>
                  </a:lnTo>
                  <a:lnTo>
                    <a:pt x="34" y="154"/>
                  </a:lnTo>
                  <a:lnTo>
                    <a:pt x="22" y="147"/>
                  </a:lnTo>
                  <a:lnTo>
                    <a:pt x="165" y="7"/>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50" name="Freeform 24"/>
            <p:cNvSpPr>
              <a:spLocks/>
            </p:cNvSpPr>
            <p:nvPr/>
          </p:nvSpPr>
          <p:spPr bwMode="auto">
            <a:xfrm>
              <a:off x="5067300" y="1055688"/>
              <a:ext cx="261938" cy="255588"/>
            </a:xfrm>
            <a:custGeom>
              <a:avLst/>
              <a:gdLst>
                <a:gd name="T0" fmla="*/ 158 w 165"/>
                <a:gd name="T1" fmla="*/ 0 h 161"/>
                <a:gd name="T2" fmla="*/ 14 w 165"/>
                <a:gd name="T3" fmla="*/ 140 h 161"/>
                <a:gd name="T4" fmla="*/ 7 w 165"/>
                <a:gd name="T5" fmla="*/ 128 h 161"/>
                <a:gd name="T6" fmla="*/ 0 w 165"/>
                <a:gd name="T7" fmla="*/ 151 h 161"/>
                <a:gd name="T8" fmla="*/ 10 w 165"/>
                <a:gd name="T9" fmla="*/ 161 h 161"/>
                <a:gd name="T10" fmla="*/ 34 w 165"/>
                <a:gd name="T11" fmla="*/ 154 h 161"/>
                <a:gd name="T12" fmla="*/ 22 w 165"/>
                <a:gd name="T13" fmla="*/ 147 h 161"/>
                <a:gd name="T14" fmla="*/ 165 w 165"/>
                <a:gd name="T15" fmla="*/ 7 h 161"/>
                <a:gd name="T16" fmla="*/ 158 w 165"/>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1">
                  <a:moveTo>
                    <a:pt x="158" y="0"/>
                  </a:moveTo>
                  <a:lnTo>
                    <a:pt x="14" y="140"/>
                  </a:lnTo>
                  <a:lnTo>
                    <a:pt x="7" y="128"/>
                  </a:lnTo>
                  <a:lnTo>
                    <a:pt x="0" y="151"/>
                  </a:lnTo>
                  <a:lnTo>
                    <a:pt x="10" y="161"/>
                  </a:lnTo>
                  <a:lnTo>
                    <a:pt x="34" y="154"/>
                  </a:lnTo>
                  <a:lnTo>
                    <a:pt x="22" y="147"/>
                  </a:lnTo>
                  <a:lnTo>
                    <a:pt x="165" y="7"/>
                  </a:lnTo>
                  <a:lnTo>
                    <a:pt x="15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grpSp>
      <p:grpSp>
        <p:nvGrpSpPr>
          <p:cNvPr id="154" name="组合 153"/>
          <p:cNvGrpSpPr/>
          <p:nvPr/>
        </p:nvGrpSpPr>
        <p:grpSpPr>
          <a:xfrm>
            <a:off x="5848870" y="3873785"/>
            <a:ext cx="791948" cy="791948"/>
            <a:chOff x="304800" y="673100"/>
            <a:chExt cx="4000500" cy="4000500"/>
          </a:xfrm>
          <a:effectLst>
            <a:outerShdw blurRad="444500" dist="254000" dir="8100000" algn="tr" rotWithShape="0">
              <a:prstClr val="black">
                <a:alpha val="50000"/>
              </a:prstClr>
            </a:outerShdw>
          </a:effectLst>
        </p:grpSpPr>
        <p:sp>
          <p:nvSpPr>
            <p:cNvPr id="174" name="同心圆 1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pitchFamily="34" charset="-122"/>
              </a:endParaRPr>
            </a:p>
          </p:txBody>
        </p:sp>
        <p:sp>
          <p:nvSpPr>
            <p:cNvPr id="175" name="椭圆 174"/>
            <p:cNvSpPr/>
            <p:nvPr/>
          </p:nvSpPr>
          <p:spPr>
            <a:xfrm>
              <a:off x="523939" y="892239"/>
              <a:ext cx="3562222" cy="356222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pitchFamily="34" charset="-122"/>
              </a:endParaRPr>
            </a:p>
          </p:txBody>
        </p:sp>
      </p:grpSp>
      <p:grpSp>
        <p:nvGrpSpPr>
          <p:cNvPr id="155" name="组合 154"/>
          <p:cNvGrpSpPr/>
          <p:nvPr/>
        </p:nvGrpSpPr>
        <p:grpSpPr>
          <a:xfrm>
            <a:off x="5994539" y="4098060"/>
            <a:ext cx="500613" cy="340935"/>
            <a:chOff x="4156075" y="2292350"/>
            <a:chExt cx="552450" cy="376238"/>
          </a:xfrm>
          <a:solidFill>
            <a:schemeClr val="accent2"/>
          </a:solidFill>
        </p:grpSpPr>
        <p:sp>
          <p:nvSpPr>
            <p:cNvPr id="156" name="Freeform 27"/>
            <p:cNvSpPr>
              <a:spLocks/>
            </p:cNvSpPr>
            <p:nvPr/>
          </p:nvSpPr>
          <p:spPr bwMode="auto">
            <a:xfrm>
              <a:off x="4352925" y="2292350"/>
              <a:ext cx="158750" cy="161925"/>
            </a:xfrm>
            <a:custGeom>
              <a:avLst/>
              <a:gdLst>
                <a:gd name="T0" fmla="*/ 21 w 42"/>
                <a:gd name="T1" fmla="*/ 0 h 43"/>
                <a:gd name="T2" fmla="*/ 0 w 42"/>
                <a:gd name="T3" fmla="*/ 22 h 43"/>
                <a:gd name="T4" fmla="*/ 21 w 42"/>
                <a:gd name="T5" fmla="*/ 43 h 43"/>
                <a:gd name="T6" fmla="*/ 21 w 42"/>
                <a:gd name="T7" fmla="*/ 43 h 43"/>
                <a:gd name="T8" fmla="*/ 42 w 42"/>
                <a:gd name="T9" fmla="*/ 22 h 43"/>
                <a:gd name="T10" fmla="*/ 21 w 42"/>
                <a:gd name="T11" fmla="*/ 0 h 43"/>
              </a:gdLst>
              <a:ahLst/>
              <a:cxnLst>
                <a:cxn ang="0">
                  <a:pos x="T0" y="T1"/>
                </a:cxn>
                <a:cxn ang="0">
                  <a:pos x="T2" y="T3"/>
                </a:cxn>
                <a:cxn ang="0">
                  <a:pos x="T4" y="T5"/>
                </a:cxn>
                <a:cxn ang="0">
                  <a:pos x="T6" y="T7"/>
                </a:cxn>
                <a:cxn ang="0">
                  <a:pos x="T8" y="T9"/>
                </a:cxn>
                <a:cxn ang="0">
                  <a:pos x="T10" y="T11"/>
                </a:cxn>
              </a:cxnLst>
              <a:rect l="0" t="0" r="r" b="b"/>
              <a:pathLst>
                <a:path w="42" h="43">
                  <a:moveTo>
                    <a:pt x="21" y="0"/>
                  </a:moveTo>
                  <a:cubicBezTo>
                    <a:pt x="9" y="0"/>
                    <a:pt x="0" y="10"/>
                    <a:pt x="0" y="22"/>
                  </a:cubicBezTo>
                  <a:cubicBezTo>
                    <a:pt x="0" y="33"/>
                    <a:pt x="9" y="43"/>
                    <a:pt x="21" y="43"/>
                  </a:cubicBezTo>
                  <a:cubicBezTo>
                    <a:pt x="21" y="43"/>
                    <a:pt x="21" y="43"/>
                    <a:pt x="21" y="43"/>
                  </a:cubicBezTo>
                  <a:cubicBezTo>
                    <a:pt x="33" y="43"/>
                    <a:pt x="42" y="33"/>
                    <a:pt x="42" y="22"/>
                  </a:cubicBezTo>
                  <a:cubicBezTo>
                    <a:pt x="42" y="10"/>
                    <a:pt x="33"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57" name="Freeform 28"/>
            <p:cNvSpPr>
              <a:spLocks/>
            </p:cNvSpPr>
            <p:nvPr/>
          </p:nvSpPr>
          <p:spPr bwMode="auto">
            <a:xfrm>
              <a:off x="4284663" y="2462213"/>
              <a:ext cx="295275" cy="206375"/>
            </a:xfrm>
            <a:custGeom>
              <a:avLst/>
              <a:gdLst>
                <a:gd name="T0" fmla="*/ 55 w 78"/>
                <a:gd name="T1" fmla="*/ 0 h 55"/>
                <a:gd name="T2" fmla="*/ 39 w 78"/>
                <a:gd name="T3" fmla="*/ 45 h 55"/>
                <a:gd name="T4" fmla="*/ 23 w 78"/>
                <a:gd name="T5" fmla="*/ 0 h 55"/>
                <a:gd name="T6" fmla="*/ 0 w 78"/>
                <a:gd name="T7" fmla="*/ 33 h 55"/>
                <a:gd name="T8" fmla="*/ 0 w 78"/>
                <a:gd name="T9" fmla="*/ 34 h 55"/>
                <a:gd name="T10" fmla="*/ 0 w 78"/>
                <a:gd name="T11" fmla="*/ 35 h 55"/>
                <a:gd name="T12" fmla="*/ 39 w 78"/>
                <a:gd name="T13" fmla="*/ 55 h 55"/>
                <a:gd name="T14" fmla="*/ 78 w 78"/>
                <a:gd name="T15" fmla="*/ 35 h 55"/>
                <a:gd name="T16" fmla="*/ 78 w 78"/>
                <a:gd name="T17" fmla="*/ 34 h 55"/>
                <a:gd name="T18" fmla="*/ 78 w 78"/>
                <a:gd name="T19" fmla="*/ 33 h 55"/>
                <a:gd name="T20" fmla="*/ 55 w 78"/>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55">
                  <a:moveTo>
                    <a:pt x="55" y="0"/>
                  </a:moveTo>
                  <a:cubicBezTo>
                    <a:pt x="39" y="45"/>
                    <a:pt x="39" y="45"/>
                    <a:pt x="39" y="45"/>
                  </a:cubicBezTo>
                  <a:cubicBezTo>
                    <a:pt x="23" y="0"/>
                    <a:pt x="23" y="0"/>
                    <a:pt x="23" y="0"/>
                  </a:cubicBezTo>
                  <a:cubicBezTo>
                    <a:pt x="10" y="6"/>
                    <a:pt x="1" y="19"/>
                    <a:pt x="0" y="33"/>
                  </a:cubicBezTo>
                  <a:cubicBezTo>
                    <a:pt x="0" y="34"/>
                    <a:pt x="0" y="34"/>
                    <a:pt x="0" y="34"/>
                  </a:cubicBezTo>
                  <a:cubicBezTo>
                    <a:pt x="0" y="35"/>
                    <a:pt x="0" y="35"/>
                    <a:pt x="0" y="35"/>
                  </a:cubicBezTo>
                  <a:cubicBezTo>
                    <a:pt x="1" y="44"/>
                    <a:pt x="18" y="55"/>
                    <a:pt x="39" y="55"/>
                  </a:cubicBezTo>
                  <a:cubicBezTo>
                    <a:pt x="60" y="55"/>
                    <a:pt x="77" y="44"/>
                    <a:pt x="78" y="35"/>
                  </a:cubicBezTo>
                  <a:cubicBezTo>
                    <a:pt x="78" y="34"/>
                    <a:pt x="78" y="34"/>
                    <a:pt x="78" y="34"/>
                  </a:cubicBezTo>
                  <a:cubicBezTo>
                    <a:pt x="78" y="33"/>
                    <a:pt x="78" y="33"/>
                    <a:pt x="78" y="33"/>
                  </a:cubicBezTo>
                  <a:cubicBezTo>
                    <a:pt x="77" y="19"/>
                    <a:pt x="68" y="6"/>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58" name="Freeform 29"/>
            <p:cNvSpPr>
              <a:spLocks/>
            </p:cNvSpPr>
            <p:nvPr/>
          </p:nvSpPr>
          <p:spPr bwMode="auto">
            <a:xfrm>
              <a:off x="4416425" y="2457450"/>
              <a:ext cx="30163" cy="30163"/>
            </a:xfrm>
            <a:custGeom>
              <a:avLst/>
              <a:gdLst>
                <a:gd name="T0" fmla="*/ 10 w 19"/>
                <a:gd name="T1" fmla="*/ 0 h 19"/>
                <a:gd name="T2" fmla="*/ 0 w 19"/>
                <a:gd name="T3" fmla="*/ 10 h 19"/>
                <a:gd name="T4" fmla="*/ 10 w 19"/>
                <a:gd name="T5" fmla="*/ 19 h 19"/>
                <a:gd name="T6" fmla="*/ 19 w 19"/>
                <a:gd name="T7" fmla="*/ 10 h 19"/>
                <a:gd name="T8" fmla="*/ 10 w 19"/>
                <a:gd name="T9" fmla="*/ 0 h 19"/>
              </a:gdLst>
              <a:ahLst/>
              <a:cxnLst>
                <a:cxn ang="0">
                  <a:pos x="T0" y="T1"/>
                </a:cxn>
                <a:cxn ang="0">
                  <a:pos x="T2" y="T3"/>
                </a:cxn>
                <a:cxn ang="0">
                  <a:pos x="T4" y="T5"/>
                </a:cxn>
                <a:cxn ang="0">
                  <a:pos x="T6" y="T7"/>
                </a:cxn>
                <a:cxn ang="0">
                  <a:pos x="T8" y="T9"/>
                </a:cxn>
              </a:cxnLst>
              <a:rect l="0" t="0" r="r" b="b"/>
              <a:pathLst>
                <a:path w="19" h="19">
                  <a:moveTo>
                    <a:pt x="10" y="0"/>
                  </a:moveTo>
                  <a:lnTo>
                    <a:pt x="0" y="10"/>
                  </a:lnTo>
                  <a:lnTo>
                    <a:pt x="10" y="19"/>
                  </a:lnTo>
                  <a:lnTo>
                    <a:pt x="19" y="1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59" name="Freeform 30"/>
            <p:cNvSpPr>
              <a:spLocks/>
            </p:cNvSpPr>
            <p:nvPr/>
          </p:nvSpPr>
          <p:spPr bwMode="auto">
            <a:xfrm>
              <a:off x="4416425" y="2457450"/>
              <a:ext cx="30163" cy="30163"/>
            </a:xfrm>
            <a:custGeom>
              <a:avLst/>
              <a:gdLst>
                <a:gd name="T0" fmla="*/ 10 w 19"/>
                <a:gd name="T1" fmla="*/ 0 h 19"/>
                <a:gd name="T2" fmla="*/ 0 w 19"/>
                <a:gd name="T3" fmla="*/ 10 h 19"/>
                <a:gd name="T4" fmla="*/ 10 w 19"/>
                <a:gd name="T5" fmla="*/ 19 h 19"/>
                <a:gd name="T6" fmla="*/ 19 w 19"/>
                <a:gd name="T7" fmla="*/ 10 h 19"/>
                <a:gd name="T8" fmla="*/ 10 w 19"/>
                <a:gd name="T9" fmla="*/ 0 h 19"/>
              </a:gdLst>
              <a:ahLst/>
              <a:cxnLst>
                <a:cxn ang="0">
                  <a:pos x="T0" y="T1"/>
                </a:cxn>
                <a:cxn ang="0">
                  <a:pos x="T2" y="T3"/>
                </a:cxn>
                <a:cxn ang="0">
                  <a:pos x="T4" y="T5"/>
                </a:cxn>
                <a:cxn ang="0">
                  <a:pos x="T6" y="T7"/>
                </a:cxn>
                <a:cxn ang="0">
                  <a:pos x="T8" y="T9"/>
                </a:cxn>
              </a:cxnLst>
              <a:rect l="0" t="0" r="r" b="b"/>
              <a:pathLst>
                <a:path w="19" h="19">
                  <a:moveTo>
                    <a:pt x="10" y="0"/>
                  </a:moveTo>
                  <a:lnTo>
                    <a:pt x="0" y="10"/>
                  </a:lnTo>
                  <a:lnTo>
                    <a:pt x="10" y="19"/>
                  </a:lnTo>
                  <a:lnTo>
                    <a:pt x="19" y="10"/>
                  </a:lnTo>
                  <a:lnTo>
                    <a:pt x="1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60" name="Freeform 31"/>
            <p:cNvSpPr>
              <a:spLocks/>
            </p:cNvSpPr>
            <p:nvPr/>
          </p:nvSpPr>
          <p:spPr bwMode="auto">
            <a:xfrm>
              <a:off x="4408488" y="2487613"/>
              <a:ext cx="46038" cy="109538"/>
            </a:xfrm>
            <a:custGeom>
              <a:avLst/>
              <a:gdLst>
                <a:gd name="T0" fmla="*/ 15 w 29"/>
                <a:gd name="T1" fmla="*/ 0 h 69"/>
                <a:gd name="T2" fmla="*/ 7 w 29"/>
                <a:gd name="T3" fmla="*/ 5 h 69"/>
                <a:gd name="T4" fmla="*/ 0 w 29"/>
                <a:gd name="T5" fmla="*/ 36 h 69"/>
                <a:gd name="T6" fmla="*/ 15 w 29"/>
                <a:gd name="T7" fmla="*/ 69 h 69"/>
                <a:gd name="T8" fmla="*/ 29 w 29"/>
                <a:gd name="T9" fmla="*/ 36 h 69"/>
                <a:gd name="T10" fmla="*/ 22 w 29"/>
                <a:gd name="T11" fmla="*/ 5 h 69"/>
                <a:gd name="T12" fmla="*/ 15 w 29"/>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29" h="69">
                  <a:moveTo>
                    <a:pt x="15" y="0"/>
                  </a:moveTo>
                  <a:lnTo>
                    <a:pt x="7" y="5"/>
                  </a:lnTo>
                  <a:lnTo>
                    <a:pt x="0" y="36"/>
                  </a:lnTo>
                  <a:lnTo>
                    <a:pt x="15" y="69"/>
                  </a:lnTo>
                  <a:lnTo>
                    <a:pt x="29" y="36"/>
                  </a:lnTo>
                  <a:lnTo>
                    <a:pt x="22" y="5"/>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61" name="Freeform 32"/>
            <p:cNvSpPr>
              <a:spLocks/>
            </p:cNvSpPr>
            <p:nvPr/>
          </p:nvSpPr>
          <p:spPr bwMode="auto">
            <a:xfrm>
              <a:off x="4408488" y="2487613"/>
              <a:ext cx="46038" cy="109538"/>
            </a:xfrm>
            <a:custGeom>
              <a:avLst/>
              <a:gdLst>
                <a:gd name="T0" fmla="*/ 15 w 29"/>
                <a:gd name="T1" fmla="*/ 0 h 69"/>
                <a:gd name="T2" fmla="*/ 7 w 29"/>
                <a:gd name="T3" fmla="*/ 5 h 69"/>
                <a:gd name="T4" fmla="*/ 0 w 29"/>
                <a:gd name="T5" fmla="*/ 36 h 69"/>
                <a:gd name="T6" fmla="*/ 15 w 29"/>
                <a:gd name="T7" fmla="*/ 69 h 69"/>
                <a:gd name="T8" fmla="*/ 29 w 29"/>
                <a:gd name="T9" fmla="*/ 36 h 69"/>
                <a:gd name="T10" fmla="*/ 22 w 29"/>
                <a:gd name="T11" fmla="*/ 5 h 69"/>
                <a:gd name="T12" fmla="*/ 15 w 29"/>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29" h="69">
                  <a:moveTo>
                    <a:pt x="15" y="0"/>
                  </a:moveTo>
                  <a:lnTo>
                    <a:pt x="7" y="5"/>
                  </a:lnTo>
                  <a:lnTo>
                    <a:pt x="0" y="36"/>
                  </a:lnTo>
                  <a:lnTo>
                    <a:pt x="15" y="69"/>
                  </a:lnTo>
                  <a:lnTo>
                    <a:pt x="29" y="36"/>
                  </a:lnTo>
                  <a:lnTo>
                    <a:pt x="22" y="5"/>
                  </a:lnTo>
                  <a:lnTo>
                    <a:pt x="1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62" name="Oval 33"/>
            <p:cNvSpPr>
              <a:spLocks noChangeArrowheads="1"/>
            </p:cNvSpPr>
            <p:nvPr/>
          </p:nvSpPr>
          <p:spPr bwMode="auto">
            <a:xfrm>
              <a:off x="4205288" y="2333625"/>
              <a:ext cx="115888"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63" name="Freeform 34"/>
            <p:cNvSpPr>
              <a:spLocks/>
            </p:cNvSpPr>
            <p:nvPr/>
          </p:nvSpPr>
          <p:spPr bwMode="auto">
            <a:xfrm>
              <a:off x="4254500" y="2454275"/>
              <a:ext cx="17463" cy="22225"/>
            </a:xfrm>
            <a:custGeom>
              <a:avLst/>
              <a:gdLst>
                <a:gd name="T0" fmla="*/ 4 w 11"/>
                <a:gd name="T1" fmla="*/ 0 h 14"/>
                <a:gd name="T2" fmla="*/ 0 w 11"/>
                <a:gd name="T3" fmla="*/ 7 h 14"/>
                <a:gd name="T4" fmla="*/ 4 w 11"/>
                <a:gd name="T5" fmla="*/ 14 h 14"/>
                <a:gd name="T6" fmla="*/ 11 w 11"/>
                <a:gd name="T7" fmla="*/ 7 h 14"/>
                <a:gd name="T8" fmla="*/ 4 w 11"/>
                <a:gd name="T9" fmla="*/ 0 h 14"/>
              </a:gdLst>
              <a:ahLst/>
              <a:cxnLst>
                <a:cxn ang="0">
                  <a:pos x="T0" y="T1"/>
                </a:cxn>
                <a:cxn ang="0">
                  <a:pos x="T2" y="T3"/>
                </a:cxn>
                <a:cxn ang="0">
                  <a:pos x="T4" y="T5"/>
                </a:cxn>
                <a:cxn ang="0">
                  <a:pos x="T6" y="T7"/>
                </a:cxn>
                <a:cxn ang="0">
                  <a:pos x="T8" y="T9"/>
                </a:cxn>
              </a:cxnLst>
              <a:rect l="0" t="0" r="r" b="b"/>
              <a:pathLst>
                <a:path w="11" h="14">
                  <a:moveTo>
                    <a:pt x="4" y="0"/>
                  </a:moveTo>
                  <a:lnTo>
                    <a:pt x="0" y="7"/>
                  </a:lnTo>
                  <a:lnTo>
                    <a:pt x="4" y="14"/>
                  </a:lnTo>
                  <a:lnTo>
                    <a:pt x="11" y="7"/>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64" name="Freeform 35"/>
            <p:cNvSpPr>
              <a:spLocks/>
            </p:cNvSpPr>
            <p:nvPr/>
          </p:nvSpPr>
          <p:spPr bwMode="auto">
            <a:xfrm>
              <a:off x="4254500" y="2454275"/>
              <a:ext cx="17463" cy="22225"/>
            </a:xfrm>
            <a:custGeom>
              <a:avLst/>
              <a:gdLst>
                <a:gd name="T0" fmla="*/ 4 w 11"/>
                <a:gd name="T1" fmla="*/ 0 h 14"/>
                <a:gd name="T2" fmla="*/ 0 w 11"/>
                <a:gd name="T3" fmla="*/ 7 h 14"/>
                <a:gd name="T4" fmla="*/ 4 w 11"/>
                <a:gd name="T5" fmla="*/ 14 h 14"/>
                <a:gd name="T6" fmla="*/ 11 w 11"/>
                <a:gd name="T7" fmla="*/ 7 h 14"/>
                <a:gd name="T8" fmla="*/ 4 w 11"/>
                <a:gd name="T9" fmla="*/ 0 h 14"/>
              </a:gdLst>
              <a:ahLst/>
              <a:cxnLst>
                <a:cxn ang="0">
                  <a:pos x="T0" y="T1"/>
                </a:cxn>
                <a:cxn ang="0">
                  <a:pos x="T2" y="T3"/>
                </a:cxn>
                <a:cxn ang="0">
                  <a:pos x="T4" y="T5"/>
                </a:cxn>
                <a:cxn ang="0">
                  <a:pos x="T6" y="T7"/>
                </a:cxn>
                <a:cxn ang="0">
                  <a:pos x="T8" y="T9"/>
                </a:cxn>
              </a:cxnLst>
              <a:rect l="0" t="0" r="r" b="b"/>
              <a:pathLst>
                <a:path w="11" h="14">
                  <a:moveTo>
                    <a:pt x="4" y="0"/>
                  </a:moveTo>
                  <a:lnTo>
                    <a:pt x="0" y="7"/>
                  </a:lnTo>
                  <a:lnTo>
                    <a:pt x="4" y="14"/>
                  </a:lnTo>
                  <a:lnTo>
                    <a:pt x="11" y="7"/>
                  </a:lnTo>
                  <a:lnTo>
                    <a:pt x="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65" name="Freeform 36"/>
            <p:cNvSpPr>
              <a:spLocks/>
            </p:cNvSpPr>
            <p:nvPr/>
          </p:nvSpPr>
          <p:spPr bwMode="auto">
            <a:xfrm>
              <a:off x="4246563" y="2476500"/>
              <a:ext cx="33338" cy="79375"/>
            </a:xfrm>
            <a:custGeom>
              <a:avLst/>
              <a:gdLst>
                <a:gd name="T0" fmla="*/ 9 w 21"/>
                <a:gd name="T1" fmla="*/ 0 h 50"/>
                <a:gd name="T2" fmla="*/ 9 w 21"/>
                <a:gd name="T3" fmla="*/ 0 h 50"/>
                <a:gd name="T4" fmla="*/ 5 w 21"/>
                <a:gd name="T5" fmla="*/ 5 h 50"/>
                <a:gd name="T6" fmla="*/ 0 w 21"/>
                <a:gd name="T7" fmla="*/ 26 h 50"/>
                <a:gd name="T8" fmla="*/ 9 w 21"/>
                <a:gd name="T9" fmla="*/ 50 h 50"/>
                <a:gd name="T10" fmla="*/ 21 w 21"/>
                <a:gd name="T11" fmla="*/ 26 h 50"/>
                <a:gd name="T12" fmla="*/ 14 w 21"/>
                <a:gd name="T13" fmla="*/ 5 h 50"/>
                <a:gd name="T14" fmla="*/ 9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9" y="0"/>
                  </a:moveTo>
                  <a:lnTo>
                    <a:pt x="9" y="0"/>
                  </a:lnTo>
                  <a:lnTo>
                    <a:pt x="5" y="5"/>
                  </a:lnTo>
                  <a:lnTo>
                    <a:pt x="0" y="26"/>
                  </a:lnTo>
                  <a:lnTo>
                    <a:pt x="9" y="50"/>
                  </a:lnTo>
                  <a:lnTo>
                    <a:pt x="21" y="26"/>
                  </a:lnTo>
                  <a:lnTo>
                    <a:pt x="14" y="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66" name="Freeform 37"/>
            <p:cNvSpPr>
              <a:spLocks/>
            </p:cNvSpPr>
            <p:nvPr/>
          </p:nvSpPr>
          <p:spPr bwMode="auto">
            <a:xfrm>
              <a:off x="4246563" y="2476500"/>
              <a:ext cx="33338" cy="79375"/>
            </a:xfrm>
            <a:custGeom>
              <a:avLst/>
              <a:gdLst>
                <a:gd name="T0" fmla="*/ 9 w 21"/>
                <a:gd name="T1" fmla="*/ 0 h 50"/>
                <a:gd name="T2" fmla="*/ 9 w 21"/>
                <a:gd name="T3" fmla="*/ 0 h 50"/>
                <a:gd name="T4" fmla="*/ 5 w 21"/>
                <a:gd name="T5" fmla="*/ 5 h 50"/>
                <a:gd name="T6" fmla="*/ 0 w 21"/>
                <a:gd name="T7" fmla="*/ 26 h 50"/>
                <a:gd name="T8" fmla="*/ 9 w 21"/>
                <a:gd name="T9" fmla="*/ 50 h 50"/>
                <a:gd name="T10" fmla="*/ 21 w 21"/>
                <a:gd name="T11" fmla="*/ 26 h 50"/>
                <a:gd name="T12" fmla="*/ 14 w 21"/>
                <a:gd name="T13" fmla="*/ 5 h 50"/>
                <a:gd name="T14" fmla="*/ 9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9" y="0"/>
                  </a:moveTo>
                  <a:lnTo>
                    <a:pt x="9" y="0"/>
                  </a:lnTo>
                  <a:lnTo>
                    <a:pt x="5" y="5"/>
                  </a:lnTo>
                  <a:lnTo>
                    <a:pt x="0" y="26"/>
                  </a:lnTo>
                  <a:lnTo>
                    <a:pt x="9" y="50"/>
                  </a:lnTo>
                  <a:lnTo>
                    <a:pt x="21" y="26"/>
                  </a:lnTo>
                  <a:lnTo>
                    <a:pt x="14" y="5"/>
                  </a:lnTo>
                  <a:lnTo>
                    <a:pt x="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67" name="Oval 38"/>
            <p:cNvSpPr>
              <a:spLocks noChangeArrowheads="1"/>
            </p:cNvSpPr>
            <p:nvPr/>
          </p:nvSpPr>
          <p:spPr bwMode="auto">
            <a:xfrm>
              <a:off x="4541838" y="2333625"/>
              <a:ext cx="117475"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68" name="Freeform 39"/>
            <p:cNvSpPr>
              <a:spLocks/>
            </p:cNvSpPr>
            <p:nvPr/>
          </p:nvSpPr>
          <p:spPr bwMode="auto">
            <a:xfrm>
              <a:off x="4530725" y="2457450"/>
              <a:ext cx="177800" cy="150813"/>
            </a:xfrm>
            <a:custGeom>
              <a:avLst/>
              <a:gdLst>
                <a:gd name="T0" fmla="*/ 30 w 47"/>
                <a:gd name="T1" fmla="*/ 0 h 40"/>
                <a:gd name="T2" fmla="*/ 19 w 47"/>
                <a:gd name="T3" fmla="*/ 33 h 40"/>
                <a:gd name="T4" fmla="*/ 7 w 47"/>
                <a:gd name="T5" fmla="*/ 0 h 40"/>
                <a:gd name="T6" fmla="*/ 0 w 47"/>
                <a:gd name="T7" fmla="*/ 5 h 40"/>
                <a:gd name="T8" fmla="*/ 15 w 47"/>
                <a:gd name="T9" fmla="*/ 34 h 40"/>
                <a:gd name="T10" fmla="*/ 15 w 47"/>
                <a:gd name="T11" fmla="*/ 35 h 40"/>
                <a:gd name="T12" fmla="*/ 15 w 47"/>
                <a:gd name="T13" fmla="*/ 36 h 40"/>
                <a:gd name="T14" fmla="*/ 15 w 47"/>
                <a:gd name="T15" fmla="*/ 36 h 40"/>
                <a:gd name="T16" fmla="*/ 14 w 47"/>
                <a:gd name="T17" fmla="*/ 40 h 40"/>
                <a:gd name="T18" fmla="*/ 19 w 47"/>
                <a:gd name="T19" fmla="*/ 40 h 40"/>
                <a:gd name="T20" fmla="*/ 47 w 47"/>
                <a:gd name="T21" fmla="*/ 25 h 40"/>
                <a:gd name="T22" fmla="*/ 47 w 47"/>
                <a:gd name="T23" fmla="*/ 25 h 40"/>
                <a:gd name="T24" fmla="*/ 47 w 47"/>
                <a:gd name="T25" fmla="*/ 25 h 40"/>
                <a:gd name="T26" fmla="*/ 30 w 47"/>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0">
                  <a:moveTo>
                    <a:pt x="30" y="0"/>
                  </a:moveTo>
                  <a:cubicBezTo>
                    <a:pt x="19" y="33"/>
                    <a:pt x="19" y="33"/>
                    <a:pt x="19" y="33"/>
                  </a:cubicBezTo>
                  <a:cubicBezTo>
                    <a:pt x="7" y="0"/>
                    <a:pt x="7" y="0"/>
                    <a:pt x="7" y="0"/>
                  </a:cubicBezTo>
                  <a:cubicBezTo>
                    <a:pt x="4" y="1"/>
                    <a:pt x="2" y="3"/>
                    <a:pt x="0" y="5"/>
                  </a:cubicBezTo>
                  <a:cubicBezTo>
                    <a:pt x="8" y="12"/>
                    <a:pt x="14" y="23"/>
                    <a:pt x="15" y="34"/>
                  </a:cubicBezTo>
                  <a:cubicBezTo>
                    <a:pt x="15" y="35"/>
                    <a:pt x="15" y="35"/>
                    <a:pt x="15" y="35"/>
                  </a:cubicBezTo>
                  <a:cubicBezTo>
                    <a:pt x="15" y="36"/>
                    <a:pt x="15" y="36"/>
                    <a:pt x="15" y="36"/>
                  </a:cubicBezTo>
                  <a:cubicBezTo>
                    <a:pt x="15" y="36"/>
                    <a:pt x="15" y="36"/>
                    <a:pt x="15" y="36"/>
                  </a:cubicBezTo>
                  <a:cubicBezTo>
                    <a:pt x="15" y="37"/>
                    <a:pt x="14" y="38"/>
                    <a:pt x="14" y="40"/>
                  </a:cubicBezTo>
                  <a:cubicBezTo>
                    <a:pt x="15" y="40"/>
                    <a:pt x="17" y="40"/>
                    <a:pt x="19" y="40"/>
                  </a:cubicBezTo>
                  <a:cubicBezTo>
                    <a:pt x="34" y="40"/>
                    <a:pt x="46" y="32"/>
                    <a:pt x="47" y="25"/>
                  </a:cubicBezTo>
                  <a:cubicBezTo>
                    <a:pt x="47" y="25"/>
                    <a:pt x="47" y="25"/>
                    <a:pt x="47" y="25"/>
                  </a:cubicBezTo>
                  <a:cubicBezTo>
                    <a:pt x="47" y="25"/>
                    <a:pt x="47" y="25"/>
                    <a:pt x="47" y="25"/>
                  </a:cubicBezTo>
                  <a:cubicBezTo>
                    <a:pt x="46" y="14"/>
                    <a:pt x="4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69" name="Freeform 40"/>
            <p:cNvSpPr>
              <a:spLocks/>
            </p:cNvSpPr>
            <p:nvPr/>
          </p:nvSpPr>
          <p:spPr bwMode="auto">
            <a:xfrm>
              <a:off x="4591050" y="2454275"/>
              <a:ext cx="19050" cy="22225"/>
            </a:xfrm>
            <a:custGeom>
              <a:avLst/>
              <a:gdLst>
                <a:gd name="T0" fmla="*/ 7 w 12"/>
                <a:gd name="T1" fmla="*/ 0 h 14"/>
                <a:gd name="T2" fmla="*/ 0 w 12"/>
                <a:gd name="T3" fmla="*/ 7 h 14"/>
                <a:gd name="T4" fmla="*/ 7 w 12"/>
                <a:gd name="T5" fmla="*/ 14 h 14"/>
                <a:gd name="T6" fmla="*/ 12 w 12"/>
                <a:gd name="T7" fmla="*/ 7 h 14"/>
                <a:gd name="T8" fmla="*/ 7 w 12"/>
                <a:gd name="T9" fmla="*/ 0 h 14"/>
              </a:gdLst>
              <a:ahLst/>
              <a:cxnLst>
                <a:cxn ang="0">
                  <a:pos x="T0" y="T1"/>
                </a:cxn>
                <a:cxn ang="0">
                  <a:pos x="T2" y="T3"/>
                </a:cxn>
                <a:cxn ang="0">
                  <a:pos x="T4" y="T5"/>
                </a:cxn>
                <a:cxn ang="0">
                  <a:pos x="T6" y="T7"/>
                </a:cxn>
                <a:cxn ang="0">
                  <a:pos x="T8" y="T9"/>
                </a:cxn>
              </a:cxnLst>
              <a:rect l="0" t="0" r="r" b="b"/>
              <a:pathLst>
                <a:path w="12" h="14">
                  <a:moveTo>
                    <a:pt x="7" y="0"/>
                  </a:moveTo>
                  <a:lnTo>
                    <a:pt x="0" y="7"/>
                  </a:lnTo>
                  <a:lnTo>
                    <a:pt x="7" y="14"/>
                  </a:lnTo>
                  <a:lnTo>
                    <a:pt x="12"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70" name="Freeform 41"/>
            <p:cNvSpPr>
              <a:spLocks/>
            </p:cNvSpPr>
            <p:nvPr/>
          </p:nvSpPr>
          <p:spPr bwMode="auto">
            <a:xfrm>
              <a:off x="4591050" y="2454275"/>
              <a:ext cx="19050" cy="22225"/>
            </a:xfrm>
            <a:custGeom>
              <a:avLst/>
              <a:gdLst>
                <a:gd name="T0" fmla="*/ 7 w 12"/>
                <a:gd name="T1" fmla="*/ 0 h 14"/>
                <a:gd name="T2" fmla="*/ 0 w 12"/>
                <a:gd name="T3" fmla="*/ 7 h 14"/>
                <a:gd name="T4" fmla="*/ 7 w 12"/>
                <a:gd name="T5" fmla="*/ 14 h 14"/>
                <a:gd name="T6" fmla="*/ 12 w 12"/>
                <a:gd name="T7" fmla="*/ 7 h 14"/>
                <a:gd name="T8" fmla="*/ 7 w 12"/>
                <a:gd name="T9" fmla="*/ 0 h 14"/>
              </a:gdLst>
              <a:ahLst/>
              <a:cxnLst>
                <a:cxn ang="0">
                  <a:pos x="T0" y="T1"/>
                </a:cxn>
                <a:cxn ang="0">
                  <a:pos x="T2" y="T3"/>
                </a:cxn>
                <a:cxn ang="0">
                  <a:pos x="T4" y="T5"/>
                </a:cxn>
                <a:cxn ang="0">
                  <a:pos x="T6" y="T7"/>
                </a:cxn>
                <a:cxn ang="0">
                  <a:pos x="T8" y="T9"/>
                </a:cxn>
              </a:cxnLst>
              <a:rect l="0" t="0" r="r" b="b"/>
              <a:pathLst>
                <a:path w="12" h="14">
                  <a:moveTo>
                    <a:pt x="7" y="0"/>
                  </a:moveTo>
                  <a:lnTo>
                    <a:pt x="0" y="7"/>
                  </a:lnTo>
                  <a:lnTo>
                    <a:pt x="7" y="14"/>
                  </a:lnTo>
                  <a:lnTo>
                    <a:pt x="12" y="7"/>
                  </a:lnTo>
                  <a:lnTo>
                    <a:pt x="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71" name="Freeform 42"/>
            <p:cNvSpPr>
              <a:spLocks/>
            </p:cNvSpPr>
            <p:nvPr/>
          </p:nvSpPr>
          <p:spPr bwMode="auto">
            <a:xfrm>
              <a:off x="4583113" y="2476500"/>
              <a:ext cx="33338" cy="79375"/>
            </a:xfrm>
            <a:custGeom>
              <a:avLst/>
              <a:gdLst>
                <a:gd name="T0" fmla="*/ 12 w 21"/>
                <a:gd name="T1" fmla="*/ 0 h 50"/>
                <a:gd name="T2" fmla="*/ 12 w 21"/>
                <a:gd name="T3" fmla="*/ 0 h 50"/>
                <a:gd name="T4" fmla="*/ 7 w 21"/>
                <a:gd name="T5" fmla="*/ 5 h 50"/>
                <a:gd name="T6" fmla="*/ 0 w 21"/>
                <a:gd name="T7" fmla="*/ 26 h 50"/>
                <a:gd name="T8" fmla="*/ 12 w 21"/>
                <a:gd name="T9" fmla="*/ 50 h 50"/>
                <a:gd name="T10" fmla="*/ 21 w 21"/>
                <a:gd name="T11" fmla="*/ 26 h 50"/>
                <a:gd name="T12" fmla="*/ 17 w 21"/>
                <a:gd name="T13" fmla="*/ 5 h 50"/>
                <a:gd name="T14" fmla="*/ 12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12" y="0"/>
                  </a:moveTo>
                  <a:lnTo>
                    <a:pt x="12" y="0"/>
                  </a:lnTo>
                  <a:lnTo>
                    <a:pt x="7" y="5"/>
                  </a:lnTo>
                  <a:lnTo>
                    <a:pt x="0" y="26"/>
                  </a:lnTo>
                  <a:lnTo>
                    <a:pt x="12" y="50"/>
                  </a:lnTo>
                  <a:lnTo>
                    <a:pt x="21" y="26"/>
                  </a:lnTo>
                  <a:lnTo>
                    <a:pt x="17" y="5"/>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72" name="Freeform 43"/>
            <p:cNvSpPr>
              <a:spLocks/>
            </p:cNvSpPr>
            <p:nvPr/>
          </p:nvSpPr>
          <p:spPr bwMode="auto">
            <a:xfrm>
              <a:off x="4583113" y="2476500"/>
              <a:ext cx="33338" cy="79375"/>
            </a:xfrm>
            <a:custGeom>
              <a:avLst/>
              <a:gdLst>
                <a:gd name="T0" fmla="*/ 12 w 21"/>
                <a:gd name="T1" fmla="*/ 0 h 50"/>
                <a:gd name="T2" fmla="*/ 12 w 21"/>
                <a:gd name="T3" fmla="*/ 0 h 50"/>
                <a:gd name="T4" fmla="*/ 7 w 21"/>
                <a:gd name="T5" fmla="*/ 5 h 50"/>
                <a:gd name="T6" fmla="*/ 0 w 21"/>
                <a:gd name="T7" fmla="*/ 26 h 50"/>
                <a:gd name="T8" fmla="*/ 12 w 21"/>
                <a:gd name="T9" fmla="*/ 50 h 50"/>
                <a:gd name="T10" fmla="*/ 21 w 21"/>
                <a:gd name="T11" fmla="*/ 26 h 50"/>
                <a:gd name="T12" fmla="*/ 17 w 21"/>
                <a:gd name="T13" fmla="*/ 5 h 50"/>
                <a:gd name="T14" fmla="*/ 12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12" y="0"/>
                  </a:moveTo>
                  <a:lnTo>
                    <a:pt x="12" y="0"/>
                  </a:lnTo>
                  <a:lnTo>
                    <a:pt x="7" y="5"/>
                  </a:lnTo>
                  <a:lnTo>
                    <a:pt x="0" y="26"/>
                  </a:lnTo>
                  <a:lnTo>
                    <a:pt x="12" y="50"/>
                  </a:lnTo>
                  <a:lnTo>
                    <a:pt x="21" y="26"/>
                  </a:lnTo>
                  <a:lnTo>
                    <a:pt x="17" y="5"/>
                  </a:lnTo>
                  <a:lnTo>
                    <a:pt x="1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73" name="Freeform 44"/>
            <p:cNvSpPr>
              <a:spLocks/>
            </p:cNvSpPr>
            <p:nvPr/>
          </p:nvSpPr>
          <p:spPr bwMode="auto">
            <a:xfrm>
              <a:off x="4156075" y="2457450"/>
              <a:ext cx="177800" cy="150813"/>
            </a:xfrm>
            <a:custGeom>
              <a:avLst/>
              <a:gdLst>
                <a:gd name="T0" fmla="*/ 40 w 47"/>
                <a:gd name="T1" fmla="*/ 0 h 40"/>
                <a:gd name="T2" fmla="*/ 28 w 47"/>
                <a:gd name="T3" fmla="*/ 33 h 40"/>
                <a:gd name="T4" fmla="*/ 17 w 47"/>
                <a:gd name="T5" fmla="*/ 0 h 40"/>
                <a:gd name="T6" fmla="*/ 0 w 47"/>
                <a:gd name="T7" fmla="*/ 25 h 40"/>
                <a:gd name="T8" fmla="*/ 0 w 47"/>
                <a:gd name="T9" fmla="*/ 25 h 40"/>
                <a:gd name="T10" fmla="*/ 0 w 47"/>
                <a:gd name="T11" fmla="*/ 25 h 40"/>
                <a:gd name="T12" fmla="*/ 28 w 47"/>
                <a:gd name="T13" fmla="*/ 40 h 40"/>
                <a:gd name="T14" fmla="*/ 33 w 47"/>
                <a:gd name="T15" fmla="*/ 40 h 40"/>
                <a:gd name="T16" fmla="*/ 32 w 47"/>
                <a:gd name="T17" fmla="*/ 36 h 40"/>
                <a:gd name="T18" fmla="*/ 32 w 47"/>
                <a:gd name="T19" fmla="*/ 36 h 40"/>
                <a:gd name="T20" fmla="*/ 32 w 47"/>
                <a:gd name="T21" fmla="*/ 35 h 40"/>
                <a:gd name="T22" fmla="*/ 32 w 47"/>
                <a:gd name="T23" fmla="*/ 34 h 40"/>
                <a:gd name="T24" fmla="*/ 39 w 47"/>
                <a:gd name="T25" fmla="*/ 13 h 40"/>
                <a:gd name="T26" fmla="*/ 47 w 47"/>
                <a:gd name="T27" fmla="*/ 5 h 40"/>
                <a:gd name="T28" fmla="*/ 40 w 47"/>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0">
                  <a:moveTo>
                    <a:pt x="40" y="0"/>
                  </a:moveTo>
                  <a:cubicBezTo>
                    <a:pt x="28" y="33"/>
                    <a:pt x="28" y="33"/>
                    <a:pt x="28" y="33"/>
                  </a:cubicBezTo>
                  <a:cubicBezTo>
                    <a:pt x="17" y="0"/>
                    <a:pt x="17" y="0"/>
                    <a:pt x="17" y="0"/>
                  </a:cubicBezTo>
                  <a:cubicBezTo>
                    <a:pt x="7" y="5"/>
                    <a:pt x="1" y="14"/>
                    <a:pt x="0" y="25"/>
                  </a:cubicBezTo>
                  <a:cubicBezTo>
                    <a:pt x="0" y="25"/>
                    <a:pt x="0" y="25"/>
                    <a:pt x="0" y="25"/>
                  </a:cubicBezTo>
                  <a:cubicBezTo>
                    <a:pt x="0" y="25"/>
                    <a:pt x="0" y="25"/>
                    <a:pt x="0" y="25"/>
                  </a:cubicBezTo>
                  <a:cubicBezTo>
                    <a:pt x="0" y="32"/>
                    <a:pt x="13" y="40"/>
                    <a:pt x="28" y="40"/>
                  </a:cubicBezTo>
                  <a:cubicBezTo>
                    <a:pt x="30" y="40"/>
                    <a:pt x="32" y="40"/>
                    <a:pt x="33" y="40"/>
                  </a:cubicBezTo>
                  <a:cubicBezTo>
                    <a:pt x="33" y="38"/>
                    <a:pt x="32" y="37"/>
                    <a:pt x="32" y="36"/>
                  </a:cubicBezTo>
                  <a:cubicBezTo>
                    <a:pt x="32" y="36"/>
                    <a:pt x="32" y="36"/>
                    <a:pt x="32" y="36"/>
                  </a:cubicBezTo>
                  <a:cubicBezTo>
                    <a:pt x="32" y="35"/>
                    <a:pt x="32" y="35"/>
                    <a:pt x="32" y="35"/>
                  </a:cubicBezTo>
                  <a:cubicBezTo>
                    <a:pt x="32" y="35"/>
                    <a:pt x="32" y="35"/>
                    <a:pt x="32" y="34"/>
                  </a:cubicBezTo>
                  <a:cubicBezTo>
                    <a:pt x="33" y="27"/>
                    <a:pt x="35" y="20"/>
                    <a:pt x="39" y="13"/>
                  </a:cubicBezTo>
                  <a:cubicBezTo>
                    <a:pt x="42" y="10"/>
                    <a:pt x="44" y="7"/>
                    <a:pt x="47" y="5"/>
                  </a:cubicBezTo>
                  <a:cubicBezTo>
                    <a:pt x="45" y="3"/>
                    <a:pt x="43" y="1"/>
                    <a:pt x="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grpSp>
      <p:grpSp>
        <p:nvGrpSpPr>
          <p:cNvPr id="177" name="组合 176"/>
          <p:cNvGrpSpPr/>
          <p:nvPr/>
        </p:nvGrpSpPr>
        <p:grpSpPr>
          <a:xfrm>
            <a:off x="5848870" y="5280790"/>
            <a:ext cx="791948" cy="791948"/>
            <a:chOff x="304800" y="673100"/>
            <a:chExt cx="4000500" cy="4000500"/>
          </a:xfrm>
          <a:effectLst>
            <a:outerShdw blurRad="444500" dist="254000" dir="8100000" algn="tr" rotWithShape="0">
              <a:prstClr val="black">
                <a:alpha val="50000"/>
              </a:prstClr>
            </a:outerShdw>
          </a:effectLst>
        </p:grpSpPr>
        <p:sp>
          <p:nvSpPr>
            <p:cNvPr id="189" name="同心圆 18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pitchFamily="34" charset="-122"/>
              </a:endParaRPr>
            </a:p>
          </p:txBody>
        </p:sp>
        <p:sp>
          <p:nvSpPr>
            <p:cNvPr id="190" name="椭圆 189"/>
            <p:cNvSpPr/>
            <p:nvPr/>
          </p:nvSpPr>
          <p:spPr>
            <a:xfrm>
              <a:off x="523939" y="892239"/>
              <a:ext cx="3562222" cy="356222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微软雅黑" panose="020B0503020204020204" pitchFamily="34" charset="-122"/>
              </a:endParaRPr>
            </a:p>
          </p:txBody>
        </p:sp>
      </p:grpSp>
      <p:grpSp>
        <p:nvGrpSpPr>
          <p:cNvPr id="178" name="组合 177"/>
          <p:cNvGrpSpPr/>
          <p:nvPr/>
        </p:nvGrpSpPr>
        <p:grpSpPr>
          <a:xfrm>
            <a:off x="6042923" y="5444564"/>
            <a:ext cx="403842" cy="403842"/>
            <a:chOff x="4219575" y="4668838"/>
            <a:chExt cx="442913" cy="442913"/>
          </a:xfrm>
          <a:solidFill>
            <a:schemeClr val="accent3"/>
          </a:solidFill>
        </p:grpSpPr>
        <p:sp>
          <p:nvSpPr>
            <p:cNvPr id="179" name="Freeform 5"/>
            <p:cNvSpPr>
              <a:spLocks/>
            </p:cNvSpPr>
            <p:nvPr/>
          </p:nvSpPr>
          <p:spPr bwMode="auto">
            <a:xfrm>
              <a:off x="4222750" y="4668838"/>
              <a:ext cx="368300" cy="255588"/>
            </a:xfrm>
            <a:custGeom>
              <a:avLst/>
              <a:gdLst>
                <a:gd name="T0" fmla="*/ 95 w 97"/>
                <a:gd name="T1" fmla="*/ 0 h 68"/>
                <a:gd name="T2" fmla="*/ 68 w 97"/>
                <a:gd name="T3" fmla="*/ 10 h 68"/>
                <a:gd name="T4" fmla="*/ 79 w 97"/>
                <a:gd name="T5" fmla="*/ 16 h 68"/>
                <a:gd name="T6" fmla="*/ 33 w 97"/>
                <a:gd name="T7" fmla="*/ 50 h 68"/>
                <a:gd name="T8" fmla="*/ 5 w 97"/>
                <a:gd name="T9" fmla="*/ 55 h 68"/>
                <a:gd name="T10" fmla="*/ 0 w 97"/>
                <a:gd name="T11" fmla="*/ 55 h 68"/>
                <a:gd name="T12" fmla="*/ 0 w 97"/>
                <a:gd name="T13" fmla="*/ 61 h 68"/>
                <a:gd name="T14" fmla="*/ 0 w 97"/>
                <a:gd name="T15" fmla="*/ 68 h 68"/>
                <a:gd name="T16" fmla="*/ 5 w 97"/>
                <a:gd name="T17" fmla="*/ 68 h 68"/>
                <a:gd name="T18" fmla="*/ 36 w 97"/>
                <a:gd name="T19" fmla="*/ 62 h 68"/>
                <a:gd name="T20" fmla="*/ 68 w 97"/>
                <a:gd name="T21" fmla="*/ 45 h 68"/>
                <a:gd name="T22" fmla="*/ 90 w 97"/>
                <a:gd name="T23" fmla="*/ 22 h 68"/>
                <a:gd name="T24" fmla="*/ 97 w 97"/>
                <a:gd name="T25" fmla="*/ 27 h 68"/>
                <a:gd name="T26" fmla="*/ 95 w 97"/>
                <a:gd name="T2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68">
                  <a:moveTo>
                    <a:pt x="95" y="0"/>
                  </a:moveTo>
                  <a:cubicBezTo>
                    <a:pt x="68" y="10"/>
                    <a:pt x="68" y="10"/>
                    <a:pt x="68" y="10"/>
                  </a:cubicBezTo>
                  <a:cubicBezTo>
                    <a:pt x="79" y="16"/>
                    <a:pt x="79" y="16"/>
                    <a:pt x="79" y="16"/>
                  </a:cubicBezTo>
                  <a:cubicBezTo>
                    <a:pt x="68" y="32"/>
                    <a:pt x="52" y="44"/>
                    <a:pt x="33" y="50"/>
                  </a:cubicBezTo>
                  <a:cubicBezTo>
                    <a:pt x="21" y="55"/>
                    <a:pt x="10" y="55"/>
                    <a:pt x="5" y="55"/>
                  </a:cubicBezTo>
                  <a:cubicBezTo>
                    <a:pt x="2" y="55"/>
                    <a:pt x="0" y="55"/>
                    <a:pt x="0" y="55"/>
                  </a:cubicBezTo>
                  <a:cubicBezTo>
                    <a:pt x="0" y="61"/>
                    <a:pt x="0" y="61"/>
                    <a:pt x="0" y="61"/>
                  </a:cubicBezTo>
                  <a:cubicBezTo>
                    <a:pt x="0" y="68"/>
                    <a:pt x="0" y="68"/>
                    <a:pt x="0" y="68"/>
                  </a:cubicBezTo>
                  <a:cubicBezTo>
                    <a:pt x="1" y="68"/>
                    <a:pt x="2" y="68"/>
                    <a:pt x="5" y="68"/>
                  </a:cubicBezTo>
                  <a:cubicBezTo>
                    <a:pt x="11" y="68"/>
                    <a:pt x="23" y="67"/>
                    <a:pt x="36" y="62"/>
                  </a:cubicBezTo>
                  <a:cubicBezTo>
                    <a:pt x="48" y="58"/>
                    <a:pt x="59" y="53"/>
                    <a:pt x="68" y="45"/>
                  </a:cubicBezTo>
                  <a:cubicBezTo>
                    <a:pt x="76" y="39"/>
                    <a:pt x="83" y="31"/>
                    <a:pt x="90" y="22"/>
                  </a:cubicBezTo>
                  <a:cubicBezTo>
                    <a:pt x="97" y="27"/>
                    <a:pt x="97" y="27"/>
                    <a:pt x="97" y="27"/>
                  </a:cubicBezTo>
                  <a:cubicBezTo>
                    <a:pt x="95" y="0"/>
                    <a:pt x="95" y="0"/>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80" name="Rectangle 6"/>
            <p:cNvSpPr>
              <a:spLocks noChangeArrowheads="1"/>
            </p:cNvSpPr>
            <p:nvPr/>
          </p:nvSpPr>
          <p:spPr bwMode="auto">
            <a:xfrm>
              <a:off x="4219575" y="4962525"/>
              <a:ext cx="87313"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81" name="Rectangle 7"/>
            <p:cNvSpPr>
              <a:spLocks noChangeArrowheads="1"/>
            </p:cNvSpPr>
            <p:nvPr/>
          </p:nvSpPr>
          <p:spPr bwMode="auto">
            <a:xfrm>
              <a:off x="4219575" y="4962525"/>
              <a:ext cx="87313"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82" name="Rectangle 8"/>
            <p:cNvSpPr>
              <a:spLocks noChangeArrowheads="1"/>
            </p:cNvSpPr>
            <p:nvPr/>
          </p:nvSpPr>
          <p:spPr bwMode="auto">
            <a:xfrm>
              <a:off x="4321175" y="4932363"/>
              <a:ext cx="84138"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83" name="Rectangle 9"/>
            <p:cNvSpPr>
              <a:spLocks noChangeArrowheads="1"/>
            </p:cNvSpPr>
            <p:nvPr/>
          </p:nvSpPr>
          <p:spPr bwMode="auto">
            <a:xfrm>
              <a:off x="4321175" y="4932363"/>
              <a:ext cx="84138"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84" name="Rectangle 10"/>
            <p:cNvSpPr>
              <a:spLocks noChangeArrowheads="1"/>
            </p:cNvSpPr>
            <p:nvPr/>
          </p:nvSpPr>
          <p:spPr bwMode="auto">
            <a:xfrm>
              <a:off x="4419600" y="4891088"/>
              <a:ext cx="873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85" name="Rectangle 11"/>
            <p:cNvSpPr>
              <a:spLocks noChangeArrowheads="1"/>
            </p:cNvSpPr>
            <p:nvPr/>
          </p:nvSpPr>
          <p:spPr bwMode="auto">
            <a:xfrm>
              <a:off x="4419600" y="4891088"/>
              <a:ext cx="873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86" name="Rectangle 12"/>
            <p:cNvSpPr>
              <a:spLocks noChangeArrowheads="1"/>
            </p:cNvSpPr>
            <p:nvPr/>
          </p:nvSpPr>
          <p:spPr bwMode="auto">
            <a:xfrm>
              <a:off x="4522788" y="4826000"/>
              <a:ext cx="82550" cy="230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87" name="Rectangle 13"/>
            <p:cNvSpPr>
              <a:spLocks noChangeArrowheads="1"/>
            </p:cNvSpPr>
            <p:nvPr/>
          </p:nvSpPr>
          <p:spPr bwMode="auto">
            <a:xfrm>
              <a:off x="4522788" y="4826000"/>
              <a:ext cx="82550" cy="230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sp>
          <p:nvSpPr>
            <p:cNvPr id="188" name="Freeform 14"/>
            <p:cNvSpPr>
              <a:spLocks/>
            </p:cNvSpPr>
            <p:nvPr/>
          </p:nvSpPr>
          <p:spPr bwMode="auto">
            <a:xfrm>
              <a:off x="4219575" y="4668838"/>
              <a:ext cx="442913" cy="442913"/>
            </a:xfrm>
            <a:custGeom>
              <a:avLst/>
              <a:gdLst>
                <a:gd name="T0" fmla="*/ 112 w 117"/>
                <a:gd name="T1" fmla="*/ 0 h 118"/>
                <a:gd name="T2" fmla="*/ 112 w 117"/>
                <a:gd name="T3" fmla="*/ 0 h 118"/>
                <a:gd name="T4" fmla="*/ 112 w 117"/>
                <a:gd name="T5" fmla="*/ 0 h 118"/>
                <a:gd name="T6" fmla="*/ 109 w 117"/>
                <a:gd name="T7" fmla="*/ 1 h 118"/>
                <a:gd name="T8" fmla="*/ 107 w 117"/>
                <a:gd name="T9" fmla="*/ 5 h 118"/>
                <a:gd name="T10" fmla="*/ 111 w 117"/>
                <a:gd name="T11" fmla="*/ 9 h 118"/>
                <a:gd name="T12" fmla="*/ 111 w 117"/>
                <a:gd name="T13" fmla="*/ 112 h 118"/>
                <a:gd name="T14" fmla="*/ 10 w 117"/>
                <a:gd name="T15" fmla="*/ 112 h 118"/>
                <a:gd name="T16" fmla="*/ 5 w 117"/>
                <a:gd name="T17" fmla="*/ 108 h 118"/>
                <a:gd name="T18" fmla="*/ 0 w 117"/>
                <a:gd name="T19" fmla="*/ 113 h 118"/>
                <a:gd name="T20" fmla="*/ 0 w 117"/>
                <a:gd name="T21" fmla="*/ 113 h 118"/>
                <a:gd name="T22" fmla="*/ 5 w 117"/>
                <a:gd name="T23" fmla="*/ 118 h 118"/>
                <a:gd name="T24" fmla="*/ 10 w 117"/>
                <a:gd name="T25" fmla="*/ 114 h 118"/>
                <a:gd name="T26" fmla="*/ 113 w 117"/>
                <a:gd name="T27" fmla="*/ 114 h 118"/>
                <a:gd name="T28" fmla="*/ 113 w 117"/>
                <a:gd name="T29" fmla="*/ 9 h 118"/>
                <a:gd name="T30" fmla="*/ 117 w 117"/>
                <a:gd name="T31" fmla="*/ 5 h 118"/>
                <a:gd name="T32" fmla="*/ 112 w 117"/>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8">
                  <a:moveTo>
                    <a:pt x="112" y="0"/>
                  </a:moveTo>
                  <a:cubicBezTo>
                    <a:pt x="112" y="0"/>
                    <a:pt x="112" y="0"/>
                    <a:pt x="112" y="0"/>
                  </a:cubicBezTo>
                  <a:cubicBezTo>
                    <a:pt x="112" y="0"/>
                    <a:pt x="112" y="0"/>
                    <a:pt x="112" y="0"/>
                  </a:cubicBezTo>
                  <a:cubicBezTo>
                    <a:pt x="111" y="0"/>
                    <a:pt x="110" y="0"/>
                    <a:pt x="109" y="1"/>
                  </a:cubicBezTo>
                  <a:cubicBezTo>
                    <a:pt x="108" y="2"/>
                    <a:pt x="107" y="3"/>
                    <a:pt x="107" y="5"/>
                  </a:cubicBezTo>
                  <a:cubicBezTo>
                    <a:pt x="107" y="7"/>
                    <a:pt x="109" y="9"/>
                    <a:pt x="111" y="9"/>
                  </a:cubicBezTo>
                  <a:cubicBezTo>
                    <a:pt x="111" y="112"/>
                    <a:pt x="111" y="112"/>
                    <a:pt x="111" y="112"/>
                  </a:cubicBezTo>
                  <a:cubicBezTo>
                    <a:pt x="10" y="112"/>
                    <a:pt x="10" y="112"/>
                    <a:pt x="10" y="112"/>
                  </a:cubicBezTo>
                  <a:cubicBezTo>
                    <a:pt x="9" y="110"/>
                    <a:pt x="7" y="108"/>
                    <a:pt x="5" y="108"/>
                  </a:cubicBezTo>
                  <a:cubicBezTo>
                    <a:pt x="3" y="108"/>
                    <a:pt x="0" y="110"/>
                    <a:pt x="0" y="113"/>
                  </a:cubicBezTo>
                  <a:cubicBezTo>
                    <a:pt x="0" y="113"/>
                    <a:pt x="0" y="113"/>
                    <a:pt x="0" y="113"/>
                  </a:cubicBezTo>
                  <a:cubicBezTo>
                    <a:pt x="1" y="116"/>
                    <a:pt x="3" y="118"/>
                    <a:pt x="5" y="118"/>
                  </a:cubicBezTo>
                  <a:cubicBezTo>
                    <a:pt x="7" y="118"/>
                    <a:pt x="9" y="116"/>
                    <a:pt x="10" y="114"/>
                  </a:cubicBezTo>
                  <a:cubicBezTo>
                    <a:pt x="113" y="114"/>
                    <a:pt x="113" y="114"/>
                    <a:pt x="113" y="114"/>
                  </a:cubicBezTo>
                  <a:cubicBezTo>
                    <a:pt x="113" y="9"/>
                    <a:pt x="113" y="9"/>
                    <a:pt x="113" y="9"/>
                  </a:cubicBezTo>
                  <a:cubicBezTo>
                    <a:pt x="115" y="9"/>
                    <a:pt x="117" y="7"/>
                    <a:pt x="117" y="5"/>
                  </a:cubicBezTo>
                  <a:cubicBezTo>
                    <a:pt x="117" y="2"/>
                    <a:pt x="115" y="0"/>
                    <a:pt x="1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a typeface="微软雅黑" panose="020B0503020204020204" pitchFamily="34" charset="-122"/>
              </a:endParaRPr>
            </a:p>
          </p:txBody>
        </p:sp>
      </p:grpSp>
      <p:grpSp>
        <p:nvGrpSpPr>
          <p:cNvPr id="191" name="组合 190"/>
          <p:cNvGrpSpPr/>
          <p:nvPr/>
        </p:nvGrpSpPr>
        <p:grpSpPr>
          <a:xfrm>
            <a:off x="7128859" y="2681304"/>
            <a:ext cx="4112228" cy="853819"/>
            <a:chOff x="7127272" y="2681303"/>
            <a:chExt cx="4112228" cy="853819"/>
          </a:xfrm>
        </p:grpSpPr>
        <p:sp>
          <p:nvSpPr>
            <p:cNvPr id="192" name="矩形 191"/>
            <p:cNvSpPr/>
            <p:nvPr/>
          </p:nvSpPr>
          <p:spPr>
            <a:xfrm>
              <a:off x="7127272" y="2681303"/>
              <a:ext cx="4112228" cy="853819"/>
            </a:xfrm>
            <a:prstGeom prst="rect">
              <a:avLst/>
            </a:prstGeom>
            <a:solidFill>
              <a:schemeClr val="bg1">
                <a:lumMod val="95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sp>
          <p:nvSpPr>
            <p:cNvPr id="193" name="矩形 47"/>
            <p:cNvSpPr>
              <a:spLocks noChangeArrowheads="1"/>
            </p:cNvSpPr>
            <p:nvPr/>
          </p:nvSpPr>
          <p:spPr bwMode="auto">
            <a:xfrm>
              <a:off x="7152672" y="2795742"/>
              <a:ext cx="3713339" cy="62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grpSp>
      <p:sp>
        <p:nvSpPr>
          <p:cNvPr id="194" name="矩形 3"/>
          <p:cNvSpPr>
            <a:spLocks noChangeArrowheads="1"/>
          </p:cNvSpPr>
          <p:nvPr/>
        </p:nvSpPr>
        <p:spPr bwMode="auto">
          <a:xfrm>
            <a:off x="7116160" y="2269485"/>
            <a:ext cx="116440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添加标题</a:t>
            </a:r>
          </a:p>
        </p:txBody>
      </p:sp>
      <p:grpSp>
        <p:nvGrpSpPr>
          <p:cNvPr id="195" name="组合 194"/>
          <p:cNvGrpSpPr/>
          <p:nvPr/>
        </p:nvGrpSpPr>
        <p:grpSpPr>
          <a:xfrm>
            <a:off x="7128859" y="4062657"/>
            <a:ext cx="4112228" cy="853819"/>
            <a:chOff x="7127272" y="4062656"/>
            <a:chExt cx="4112228" cy="853819"/>
          </a:xfrm>
        </p:grpSpPr>
        <p:sp>
          <p:nvSpPr>
            <p:cNvPr id="196" name="矩形 195"/>
            <p:cNvSpPr/>
            <p:nvPr/>
          </p:nvSpPr>
          <p:spPr>
            <a:xfrm>
              <a:off x="7127272" y="4062656"/>
              <a:ext cx="4112228" cy="853819"/>
            </a:xfrm>
            <a:prstGeom prst="rect">
              <a:avLst/>
            </a:prstGeom>
            <a:solidFill>
              <a:schemeClr val="bg1">
                <a:lumMod val="95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sp>
          <p:nvSpPr>
            <p:cNvPr id="197" name="矩形 47"/>
            <p:cNvSpPr>
              <a:spLocks noChangeArrowheads="1"/>
            </p:cNvSpPr>
            <p:nvPr/>
          </p:nvSpPr>
          <p:spPr bwMode="auto">
            <a:xfrm>
              <a:off x="7165371" y="4175680"/>
              <a:ext cx="3700639" cy="62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grpSp>
      <p:sp>
        <p:nvSpPr>
          <p:cNvPr id="198" name="矩形 3"/>
          <p:cNvSpPr>
            <a:spLocks noChangeArrowheads="1"/>
          </p:cNvSpPr>
          <p:nvPr/>
        </p:nvSpPr>
        <p:spPr bwMode="auto">
          <a:xfrm>
            <a:off x="7116160" y="3611323"/>
            <a:ext cx="116440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添加标题</a:t>
            </a:r>
          </a:p>
        </p:txBody>
      </p:sp>
      <p:grpSp>
        <p:nvGrpSpPr>
          <p:cNvPr id="199" name="组合 198"/>
          <p:cNvGrpSpPr/>
          <p:nvPr/>
        </p:nvGrpSpPr>
        <p:grpSpPr>
          <a:xfrm>
            <a:off x="7128859" y="5444010"/>
            <a:ext cx="4112228" cy="853819"/>
            <a:chOff x="7127272" y="5444009"/>
            <a:chExt cx="4112228" cy="853819"/>
          </a:xfrm>
        </p:grpSpPr>
        <p:sp>
          <p:nvSpPr>
            <p:cNvPr id="200" name="矩形 199"/>
            <p:cNvSpPr/>
            <p:nvPr/>
          </p:nvSpPr>
          <p:spPr>
            <a:xfrm>
              <a:off x="7127272" y="5444009"/>
              <a:ext cx="4112228" cy="853819"/>
            </a:xfrm>
            <a:prstGeom prst="rect">
              <a:avLst/>
            </a:prstGeom>
            <a:solidFill>
              <a:schemeClr val="bg1">
                <a:lumMod val="95000"/>
              </a:schemeClr>
            </a:solidFill>
            <a:ln w="25400">
              <a:gradFill flip="none" rotWithShape="1">
                <a:gsLst>
                  <a:gs pos="0">
                    <a:schemeClr val="bg1">
                      <a:lumMod val="71000"/>
                    </a:schemeClr>
                  </a:gs>
                  <a:gs pos="100000">
                    <a:schemeClr val="bg1"/>
                  </a:gs>
                </a:gsLst>
                <a:lin ang="2700000" scaled="1"/>
                <a:tileRect/>
              </a:gradFill>
            </a:ln>
            <a:effectLst>
              <a:innerShdw blurRad="190500" dist="63500" dir="13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sp>
          <p:nvSpPr>
            <p:cNvPr id="201" name="矩形 47"/>
            <p:cNvSpPr>
              <a:spLocks noChangeArrowheads="1"/>
            </p:cNvSpPr>
            <p:nvPr/>
          </p:nvSpPr>
          <p:spPr bwMode="auto">
            <a:xfrm>
              <a:off x="7152671" y="5555617"/>
              <a:ext cx="3713339" cy="629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400" dirty="0">
                <a:solidFill>
                  <a:schemeClr val="tx1">
                    <a:lumMod val="65000"/>
                    <a:lumOff val="35000"/>
                  </a:schemeClr>
                </a:solidFill>
                <a:latin typeface="微软雅黑" pitchFamily="34" charset="-122"/>
                <a:ea typeface="微软雅黑" pitchFamily="34" charset="-122"/>
                <a:sym typeface="微软雅黑" pitchFamily="34" charset="-122"/>
              </a:endParaRPr>
            </a:p>
          </p:txBody>
        </p:sp>
      </p:grpSp>
      <p:sp>
        <p:nvSpPr>
          <p:cNvPr id="202" name="矩形 3"/>
          <p:cNvSpPr>
            <a:spLocks noChangeArrowheads="1"/>
          </p:cNvSpPr>
          <p:nvPr/>
        </p:nvSpPr>
        <p:spPr bwMode="auto">
          <a:xfrm>
            <a:off x="7116160" y="4991260"/>
            <a:ext cx="116440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添加标题</a:t>
            </a:r>
          </a:p>
        </p:txBody>
      </p:sp>
      <p:cxnSp>
        <p:nvCxnSpPr>
          <p:cNvPr id="203" name="直接连接符 202"/>
          <p:cNvCxnSpPr/>
          <p:nvPr/>
        </p:nvCxnSpPr>
        <p:spPr>
          <a:xfrm>
            <a:off x="6834187" y="2358385"/>
            <a:ext cx="0" cy="1155654"/>
          </a:xfrm>
          <a:prstGeom prst="line">
            <a:avLst/>
          </a:prstGeom>
          <a:ln w="127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6834187" y="3746803"/>
            <a:ext cx="0" cy="1155654"/>
          </a:xfrm>
          <a:prstGeom prst="line">
            <a:avLst/>
          </a:prstGeom>
          <a:ln w="127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6846887" y="5144650"/>
            <a:ext cx="0" cy="1155654"/>
          </a:xfrm>
          <a:prstGeom prst="line">
            <a:avLst/>
          </a:prstGeom>
          <a:ln w="127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73" name="文本框 72"/>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74" name="文本框 73"/>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4268080694"/>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up)">
                                      <p:cBhvr>
                                        <p:cTn id="7" dur="500"/>
                                        <p:tgtEl>
                                          <p:spTgt spid="69"/>
                                        </p:tgtEl>
                                      </p:cBhvr>
                                    </p:animEffect>
                                  </p:childTnLst>
                                </p:cTn>
                              </p:par>
                            </p:childTnLst>
                          </p:cTn>
                        </p:par>
                        <p:par>
                          <p:cTn id="8" fill="hold">
                            <p:stCondLst>
                              <p:cond delay="500"/>
                            </p:stCondLst>
                            <p:childTnLst>
                              <p:par>
                                <p:cTn id="9" presetID="2" presetClass="entr" presetSubtype="8" accel="50000" decel="50000"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1000" fill="hold"/>
                                        <p:tgtEl>
                                          <p:spTgt spid="70"/>
                                        </p:tgtEl>
                                        <p:attrNameLst>
                                          <p:attrName>ppt_x</p:attrName>
                                        </p:attrNameLst>
                                      </p:cBhvr>
                                      <p:tavLst>
                                        <p:tav tm="0">
                                          <p:val>
                                            <p:strVal val="0-#ppt_w/2"/>
                                          </p:val>
                                        </p:tav>
                                        <p:tav tm="100000">
                                          <p:val>
                                            <p:strVal val="#ppt_x"/>
                                          </p:val>
                                        </p:tav>
                                      </p:tavLst>
                                    </p:anim>
                                    <p:anim calcmode="lin" valueType="num">
                                      <p:cBhvr additive="base">
                                        <p:cTn id="12" dur="1000" fill="hold"/>
                                        <p:tgtEl>
                                          <p:spTgt spid="70"/>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6" presetClass="entr" presetSubtype="42" fill="hold" nodeType="afterEffect">
                                  <p:stCondLst>
                                    <p:cond delay="0"/>
                                  </p:stCondLst>
                                  <p:childTnLst>
                                    <p:set>
                                      <p:cBhvr>
                                        <p:cTn id="15" dur="1" fill="hold">
                                          <p:stCondLst>
                                            <p:cond delay="0"/>
                                          </p:stCondLst>
                                        </p:cTn>
                                        <p:tgtEl>
                                          <p:spTgt spid="203"/>
                                        </p:tgtEl>
                                        <p:attrNameLst>
                                          <p:attrName>style.visibility</p:attrName>
                                        </p:attrNameLst>
                                      </p:cBhvr>
                                      <p:to>
                                        <p:strVal val="visible"/>
                                      </p:to>
                                    </p:set>
                                    <p:animEffect transition="in" filter="barn(outHorizontal)">
                                      <p:cBhvr>
                                        <p:cTn id="16" dur="500"/>
                                        <p:tgtEl>
                                          <p:spTgt spid="203"/>
                                        </p:tgtEl>
                                      </p:cBhvr>
                                    </p:animEffect>
                                  </p:childTnLst>
                                </p:cTn>
                              </p:par>
                            </p:childTnLst>
                          </p:cTn>
                        </p:par>
                        <p:par>
                          <p:cTn id="17" fill="hold">
                            <p:stCondLst>
                              <p:cond delay="2000"/>
                            </p:stCondLst>
                            <p:childTnLst>
                              <p:par>
                                <p:cTn id="18" presetID="2" presetClass="entr" presetSubtype="2" accel="50000" decel="50000" fill="hold" grpId="0" nodeType="afterEffect">
                                  <p:stCondLst>
                                    <p:cond delay="0"/>
                                  </p:stCondLst>
                                  <p:childTnLst>
                                    <p:set>
                                      <p:cBhvr>
                                        <p:cTn id="19" dur="1" fill="hold">
                                          <p:stCondLst>
                                            <p:cond delay="0"/>
                                          </p:stCondLst>
                                        </p:cTn>
                                        <p:tgtEl>
                                          <p:spTgt spid="194"/>
                                        </p:tgtEl>
                                        <p:attrNameLst>
                                          <p:attrName>style.visibility</p:attrName>
                                        </p:attrNameLst>
                                      </p:cBhvr>
                                      <p:to>
                                        <p:strVal val="visible"/>
                                      </p:to>
                                    </p:set>
                                    <p:anim calcmode="lin" valueType="num">
                                      <p:cBhvr additive="base">
                                        <p:cTn id="20" dur="1000" fill="hold"/>
                                        <p:tgtEl>
                                          <p:spTgt spid="194"/>
                                        </p:tgtEl>
                                        <p:attrNameLst>
                                          <p:attrName>ppt_x</p:attrName>
                                        </p:attrNameLst>
                                      </p:cBhvr>
                                      <p:tavLst>
                                        <p:tav tm="0">
                                          <p:val>
                                            <p:strVal val="1+#ppt_w/2"/>
                                          </p:val>
                                        </p:tav>
                                        <p:tav tm="100000">
                                          <p:val>
                                            <p:strVal val="#ppt_x"/>
                                          </p:val>
                                        </p:tav>
                                      </p:tavLst>
                                    </p:anim>
                                    <p:anim calcmode="lin" valueType="num">
                                      <p:cBhvr additive="base">
                                        <p:cTn id="21" dur="1000" fill="hold"/>
                                        <p:tgtEl>
                                          <p:spTgt spid="194"/>
                                        </p:tgtEl>
                                        <p:attrNameLst>
                                          <p:attrName>ppt_y</p:attrName>
                                        </p:attrNameLst>
                                      </p:cBhvr>
                                      <p:tavLst>
                                        <p:tav tm="0">
                                          <p:val>
                                            <p:strVal val="#ppt_y"/>
                                          </p:val>
                                        </p:tav>
                                        <p:tav tm="100000">
                                          <p:val>
                                            <p:strVal val="#ppt_y"/>
                                          </p:val>
                                        </p:tav>
                                      </p:tavLst>
                                    </p:anim>
                                  </p:childTnLst>
                                </p:cTn>
                              </p:par>
                              <p:par>
                                <p:cTn id="22" presetID="2" presetClass="entr" presetSubtype="2" accel="50000" decel="50000" fill="hold" nodeType="withEffect">
                                  <p:stCondLst>
                                    <p:cond delay="0"/>
                                  </p:stCondLst>
                                  <p:childTnLst>
                                    <p:set>
                                      <p:cBhvr>
                                        <p:cTn id="23" dur="1" fill="hold">
                                          <p:stCondLst>
                                            <p:cond delay="0"/>
                                          </p:stCondLst>
                                        </p:cTn>
                                        <p:tgtEl>
                                          <p:spTgt spid="191"/>
                                        </p:tgtEl>
                                        <p:attrNameLst>
                                          <p:attrName>style.visibility</p:attrName>
                                        </p:attrNameLst>
                                      </p:cBhvr>
                                      <p:to>
                                        <p:strVal val="visible"/>
                                      </p:to>
                                    </p:set>
                                    <p:anim calcmode="lin" valueType="num">
                                      <p:cBhvr additive="base">
                                        <p:cTn id="24" dur="1000" fill="hold"/>
                                        <p:tgtEl>
                                          <p:spTgt spid="191"/>
                                        </p:tgtEl>
                                        <p:attrNameLst>
                                          <p:attrName>ppt_x</p:attrName>
                                        </p:attrNameLst>
                                      </p:cBhvr>
                                      <p:tavLst>
                                        <p:tav tm="0">
                                          <p:val>
                                            <p:strVal val="1+#ppt_w/2"/>
                                          </p:val>
                                        </p:tav>
                                        <p:tav tm="100000">
                                          <p:val>
                                            <p:strVal val="#ppt_x"/>
                                          </p:val>
                                        </p:tav>
                                      </p:tavLst>
                                    </p:anim>
                                    <p:anim calcmode="lin" valueType="num">
                                      <p:cBhvr additive="base">
                                        <p:cTn id="25" dur="1000" fill="hold"/>
                                        <p:tgtEl>
                                          <p:spTgt spid="191"/>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16" presetClass="entr" presetSubtype="42" fill="hold" nodeType="after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barn(outHorizontal)">
                                      <p:cBhvr>
                                        <p:cTn id="29" dur="500"/>
                                        <p:tgtEl>
                                          <p:spTgt spid="204"/>
                                        </p:tgtEl>
                                      </p:cBhvr>
                                    </p:animEffect>
                                  </p:childTnLst>
                                </p:cTn>
                              </p:par>
                            </p:childTnLst>
                          </p:cTn>
                        </p:par>
                        <p:par>
                          <p:cTn id="30" fill="hold">
                            <p:stCondLst>
                              <p:cond delay="3500"/>
                            </p:stCondLst>
                            <p:childTnLst>
                              <p:par>
                                <p:cTn id="31" presetID="2" presetClass="entr" presetSubtype="2" accel="50000" decel="50000" fill="hold" grpId="0" nodeType="afterEffect">
                                  <p:stCondLst>
                                    <p:cond delay="0"/>
                                  </p:stCondLst>
                                  <p:childTnLst>
                                    <p:set>
                                      <p:cBhvr>
                                        <p:cTn id="32" dur="1" fill="hold">
                                          <p:stCondLst>
                                            <p:cond delay="0"/>
                                          </p:stCondLst>
                                        </p:cTn>
                                        <p:tgtEl>
                                          <p:spTgt spid="198"/>
                                        </p:tgtEl>
                                        <p:attrNameLst>
                                          <p:attrName>style.visibility</p:attrName>
                                        </p:attrNameLst>
                                      </p:cBhvr>
                                      <p:to>
                                        <p:strVal val="visible"/>
                                      </p:to>
                                    </p:set>
                                    <p:anim calcmode="lin" valueType="num">
                                      <p:cBhvr additive="base">
                                        <p:cTn id="33" dur="1000" fill="hold"/>
                                        <p:tgtEl>
                                          <p:spTgt spid="198"/>
                                        </p:tgtEl>
                                        <p:attrNameLst>
                                          <p:attrName>ppt_x</p:attrName>
                                        </p:attrNameLst>
                                      </p:cBhvr>
                                      <p:tavLst>
                                        <p:tav tm="0">
                                          <p:val>
                                            <p:strVal val="1+#ppt_w/2"/>
                                          </p:val>
                                        </p:tav>
                                        <p:tav tm="100000">
                                          <p:val>
                                            <p:strVal val="#ppt_x"/>
                                          </p:val>
                                        </p:tav>
                                      </p:tavLst>
                                    </p:anim>
                                    <p:anim calcmode="lin" valueType="num">
                                      <p:cBhvr additive="base">
                                        <p:cTn id="34" dur="1000" fill="hold"/>
                                        <p:tgtEl>
                                          <p:spTgt spid="198"/>
                                        </p:tgtEl>
                                        <p:attrNameLst>
                                          <p:attrName>ppt_y</p:attrName>
                                        </p:attrNameLst>
                                      </p:cBhvr>
                                      <p:tavLst>
                                        <p:tav tm="0">
                                          <p:val>
                                            <p:strVal val="#ppt_y"/>
                                          </p:val>
                                        </p:tav>
                                        <p:tav tm="100000">
                                          <p:val>
                                            <p:strVal val="#ppt_y"/>
                                          </p:val>
                                        </p:tav>
                                      </p:tavLst>
                                    </p:anim>
                                  </p:childTnLst>
                                </p:cTn>
                              </p:par>
                              <p:par>
                                <p:cTn id="35" presetID="2" presetClass="entr" presetSubtype="2" accel="50000" decel="50000" fill="hold" nodeType="withEffect">
                                  <p:stCondLst>
                                    <p:cond delay="0"/>
                                  </p:stCondLst>
                                  <p:childTnLst>
                                    <p:set>
                                      <p:cBhvr>
                                        <p:cTn id="36" dur="1" fill="hold">
                                          <p:stCondLst>
                                            <p:cond delay="0"/>
                                          </p:stCondLst>
                                        </p:cTn>
                                        <p:tgtEl>
                                          <p:spTgt spid="195"/>
                                        </p:tgtEl>
                                        <p:attrNameLst>
                                          <p:attrName>style.visibility</p:attrName>
                                        </p:attrNameLst>
                                      </p:cBhvr>
                                      <p:to>
                                        <p:strVal val="visible"/>
                                      </p:to>
                                    </p:set>
                                    <p:anim calcmode="lin" valueType="num">
                                      <p:cBhvr additive="base">
                                        <p:cTn id="37" dur="1000" fill="hold"/>
                                        <p:tgtEl>
                                          <p:spTgt spid="195"/>
                                        </p:tgtEl>
                                        <p:attrNameLst>
                                          <p:attrName>ppt_x</p:attrName>
                                        </p:attrNameLst>
                                      </p:cBhvr>
                                      <p:tavLst>
                                        <p:tav tm="0">
                                          <p:val>
                                            <p:strVal val="1+#ppt_w/2"/>
                                          </p:val>
                                        </p:tav>
                                        <p:tav tm="100000">
                                          <p:val>
                                            <p:strVal val="#ppt_x"/>
                                          </p:val>
                                        </p:tav>
                                      </p:tavLst>
                                    </p:anim>
                                    <p:anim calcmode="lin" valueType="num">
                                      <p:cBhvr additive="base">
                                        <p:cTn id="38" dur="1000" fill="hold"/>
                                        <p:tgtEl>
                                          <p:spTgt spid="195"/>
                                        </p:tgtEl>
                                        <p:attrNameLst>
                                          <p:attrName>ppt_y</p:attrName>
                                        </p:attrNameLst>
                                      </p:cBhvr>
                                      <p:tavLst>
                                        <p:tav tm="0">
                                          <p:val>
                                            <p:strVal val="#ppt_y"/>
                                          </p:val>
                                        </p:tav>
                                        <p:tav tm="100000">
                                          <p:val>
                                            <p:strVal val="#ppt_y"/>
                                          </p:val>
                                        </p:tav>
                                      </p:tavLst>
                                    </p:anim>
                                  </p:childTnLst>
                                </p:cTn>
                              </p:par>
                            </p:childTnLst>
                          </p:cTn>
                        </p:par>
                        <p:par>
                          <p:cTn id="39" fill="hold">
                            <p:stCondLst>
                              <p:cond delay="4500"/>
                            </p:stCondLst>
                            <p:childTnLst>
                              <p:par>
                                <p:cTn id="40" presetID="16" presetClass="entr" presetSubtype="42" fill="hold" nodeType="after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barn(outHorizontal)">
                                      <p:cBhvr>
                                        <p:cTn id="42" dur="500"/>
                                        <p:tgtEl>
                                          <p:spTgt spid="205"/>
                                        </p:tgtEl>
                                      </p:cBhvr>
                                    </p:animEffect>
                                  </p:childTnLst>
                                </p:cTn>
                              </p:par>
                            </p:childTnLst>
                          </p:cTn>
                        </p:par>
                        <p:par>
                          <p:cTn id="43" fill="hold">
                            <p:stCondLst>
                              <p:cond delay="5000"/>
                            </p:stCondLst>
                            <p:childTnLst>
                              <p:par>
                                <p:cTn id="44" presetID="2" presetClass="entr" presetSubtype="2" accel="50000" decel="50000" fill="hold" grpId="0" nodeType="afterEffect">
                                  <p:stCondLst>
                                    <p:cond delay="0"/>
                                  </p:stCondLst>
                                  <p:childTnLst>
                                    <p:set>
                                      <p:cBhvr>
                                        <p:cTn id="45" dur="1" fill="hold">
                                          <p:stCondLst>
                                            <p:cond delay="0"/>
                                          </p:stCondLst>
                                        </p:cTn>
                                        <p:tgtEl>
                                          <p:spTgt spid="202"/>
                                        </p:tgtEl>
                                        <p:attrNameLst>
                                          <p:attrName>style.visibility</p:attrName>
                                        </p:attrNameLst>
                                      </p:cBhvr>
                                      <p:to>
                                        <p:strVal val="visible"/>
                                      </p:to>
                                    </p:set>
                                    <p:anim calcmode="lin" valueType="num">
                                      <p:cBhvr additive="base">
                                        <p:cTn id="46" dur="1000" fill="hold"/>
                                        <p:tgtEl>
                                          <p:spTgt spid="202"/>
                                        </p:tgtEl>
                                        <p:attrNameLst>
                                          <p:attrName>ppt_x</p:attrName>
                                        </p:attrNameLst>
                                      </p:cBhvr>
                                      <p:tavLst>
                                        <p:tav tm="0">
                                          <p:val>
                                            <p:strVal val="1+#ppt_w/2"/>
                                          </p:val>
                                        </p:tav>
                                        <p:tav tm="100000">
                                          <p:val>
                                            <p:strVal val="#ppt_x"/>
                                          </p:val>
                                        </p:tav>
                                      </p:tavLst>
                                    </p:anim>
                                    <p:anim calcmode="lin" valueType="num">
                                      <p:cBhvr additive="base">
                                        <p:cTn id="47" dur="1000" fill="hold"/>
                                        <p:tgtEl>
                                          <p:spTgt spid="202"/>
                                        </p:tgtEl>
                                        <p:attrNameLst>
                                          <p:attrName>ppt_y</p:attrName>
                                        </p:attrNameLst>
                                      </p:cBhvr>
                                      <p:tavLst>
                                        <p:tav tm="0">
                                          <p:val>
                                            <p:strVal val="#ppt_y"/>
                                          </p:val>
                                        </p:tav>
                                        <p:tav tm="100000">
                                          <p:val>
                                            <p:strVal val="#ppt_y"/>
                                          </p:val>
                                        </p:tav>
                                      </p:tavLst>
                                    </p:anim>
                                  </p:childTnLst>
                                </p:cTn>
                              </p:par>
                              <p:par>
                                <p:cTn id="48" presetID="2" presetClass="entr" presetSubtype="2" accel="50000" decel="50000" fill="hold" nodeType="withEffect">
                                  <p:stCondLst>
                                    <p:cond delay="0"/>
                                  </p:stCondLst>
                                  <p:childTnLst>
                                    <p:set>
                                      <p:cBhvr>
                                        <p:cTn id="49" dur="1" fill="hold">
                                          <p:stCondLst>
                                            <p:cond delay="0"/>
                                          </p:stCondLst>
                                        </p:cTn>
                                        <p:tgtEl>
                                          <p:spTgt spid="199"/>
                                        </p:tgtEl>
                                        <p:attrNameLst>
                                          <p:attrName>style.visibility</p:attrName>
                                        </p:attrNameLst>
                                      </p:cBhvr>
                                      <p:to>
                                        <p:strVal val="visible"/>
                                      </p:to>
                                    </p:set>
                                    <p:anim calcmode="lin" valueType="num">
                                      <p:cBhvr additive="base">
                                        <p:cTn id="50" dur="1000" fill="hold"/>
                                        <p:tgtEl>
                                          <p:spTgt spid="199"/>
                                        </p:tgtEl>
                                        <p:attrNameLst>
                                          <p:attrName>ppt_x</p:attrName>
                                        </p:attrNameLst>
                                      </p:cBhvr>
                                      <p:tavLst>
                                        <p:tav tm="0">
                                          <p:val>
                                            <p:strVal val="1+#ppt_w/2"/>
                                          </p:val>
                                        </p:tav>
                                        <p:tav tm="100000">
                                          <p:val>
                                            <p:strVal val="#ppt_x"/>
                                          </p:val>
                                        </p:tav>
                                      </p:tavLst>
                                    </p:anim>
                                    <p:anim calcmode="lin" valueType="num">
                                      <p:cBhvr additive="base">
                                        <p:cTn id="51" dur="1000" fill="hold"/>
                                        <p:tgtEl>
                                          <p:spTgt spid="1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animBg="1"/>
      <p:bldP spid="194" grpId="0"/>
      <p:bldP spid="198" grpId="0"/>
      <p:bldP spid="20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圆角矩形 1"/>
          <p:cNvSpPr/>
          <p:nvPr/>
        </p:nvSpPr>
        <p:spPr>
          <a:xfrm>
            <a:off x="1004886" y="1635578"/>
            <a:ext cx="2286002" cy="4193722"/>
          </a:xfrm>
          <a:prstGeom prst="roundRect">
            <a:avLst/>
          </a:prstGeom>
          <a:solidFill>
            <a:schemeClr val="accent1"/>
          </a:solidFill>
          <a:ln w="25400">
            <a:gradFill flip="none" rotWithShape="1">
              <a:gsLst>
                <a:gs pos="0">
                  <a:schemeClr val="bg1">
                    <a:lumMod val="85000"/>
                  </a:schemeClr>
                </a:gs>
                <a:gs pos="100000">
                  <a:schemeClr val="bg1"/>
                </a:gs>
              </a:gsLst>
              <a:lin ang="2700000" scaled="1"/>
              <a:tileRect/>
            </a:gradFill>
          </a:ln>
          <a:effectLst>
            <a:innerShdw blurRad="2032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 name="文本框 13"/>
          <p:cNvSpPr txBox="1"/>
          <p:nvPr/>
        </p:nvSpPr>
        <p:spPr>
          <a:xfrm>
            <a:off x="1302530" y="3401634"/>
            <a:ext cx="1730830" cy="1107996"/>
          </a:xfrm>
          <a:prstGeom prst="rect">
            <a:avLst/>
          </a:prstGeom>
          <a:noFill/>
        </p:spPr>
        <p:txBody>
          <a:bodyPr wrap="square" rtlCol="0">
            <a:spAutoFit/>
          </a:bodyPr>
          <a:lstStyle/>
          <a:p>
            <a:pPr algn="just">
              <a:lnSpc>
                <a:spcPct val="150000"/>
              </a:lnSpc>
            </a:pPr>
            <a:r>
              <a:rPr lang="zh-CN" altLang="en-US" sz="11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sp>
        <p:nvSpPr>
          <p:cNvPr id="4" name="文本框 15"/>
          <p:cNvSpPr txBox="1"/>
          <p:nvPr/>
        </p:nvSpPr>
        <p:spPr>
          <a:xfrm>
            <a:off x="1558698" y="3038191"/>
            <a:ext cx="1142612"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添加标题</a:t>
            </a:r>
          </a:p>
        </p:txBody>
      </p:sp>
      <p:sp>
        <p:nvSpPr>
          <p:cNvPr id="5" name="圆角矩形 4"/>
          <p:cNvSpPr/>
          <p:nvPr/>
        </p:nvSpPr>
        <p:spPr>
          <a:xfrm>
            <a:off x="3638019" y="1635578"/>
            <a:ext cx="2286002" cy="4193722"/>
          </a:xfrm>
          <a:prstGeom prst="roundRect">
            <a:avLst/>
          </a:prstGeom>
          <a:solidFill>
            <a:schemeClr val="accent2"/>
          </a:solidFill>
          <a:ln w="25400">
            <a:gradFill flip="none" rotWithShape="1">
              <a:gsLst>
                <a:gs pos="0">
                  <a:schemeClr val="bg1">
                    <a:lumMod val="85000"/>
                  </a:schemeClr>
                </a:gs>
                <a:gs pos="100000">
                  <a:schemeClr val="bg1"/>
                </a:gs>
              </a:gsLst>
              <a:lin ang="2700000" scaled="1"/>
              <a:tileRect/>
            </a:gradFill>
          </a:ln>
          <a:effectLst>
            <a:innerShdw blurRad="2032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6" name="文本框 25"/>
          <p:cNvSpPr txBox="1"/>
          <p:nvPr/>
        </p:nvSpPr>
        <p:spPr>
          <a:xfrm>
            <a:off x="3935663" y="3401634"/>
            <a:ext cx="1730830" cy="1107996"/>
          </a:xfrm>
          <a:prstGeom prst="rect">
            <a:avLst/>
          </a:prstGeom>
          <a:noFill/>
        </p:spPr>
        <p:txBody>
          <a:bodyPr wrap="square" rtlCol="0">
            <a:spAutoFit/>
          </a:bodyPr>
          <a:lstStyle/>
          <a:p>
            <a:pPr algn="just">
              <a:lnSpc>
                <a:spcPct val="150000"/>
              </a:lnSpc>
            </a:pPr>
            <a:r>
              <a:rPr lang="zh-CN" altLang="en-US" sz="11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sp>
        <p:nvSpPr>
          <p:cNvPr id="7" name="文本框 26"/>
          <p:cNvSpPr txBox="1"/>
          <p:nvPr/>
        </p:nvSpPr>
        <p:spPr>
          <a:xfrm>
            <a:off x="4191831" y="3038191"/>
            <a:ext cx="1142612"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添加标题</a:t>
            </a:r>
          </a:p>
        </p:txBody>
      </p:sp>
      <p:sp>
        <p:nvSpPr>
          <p:cNvPr id="8" name="圆角矩形 7"/>
          <p:cNvSpPr/>
          <p:nvPr/>
        </p:nvSpPr>
        <p:spPr>
          <a:xfrm>
            <a:off x="6271152" y="1635578"/>
            <a:ext cx="2286002" cy="4193722"/>
          </a:xfrm>
          <a:prstGeom prst="roundRect">
            <a:avLst/>
          </a:prstGeom>
          <a:solidFill>
            <a:schemeClr val="accent3"/>
          </a:solidFill>
          <a:ln w="25400">
            <a:gradFill flip="none" rotWithShape="1">
              <a:gsLst>
                <a:gs pos="0">
                  <a:schemeClr val="bg1">
                    <a:lumMod val="85000"/>
                  </a:schemeClr>
                </a:gs>
                <a:gs pos="100000">
                  <a:schemeClr val="bg1"/>
                </a:gs>
              </a:gsLst>
              <a:lin ang="2700000" scaled="1"/>
              <a:tileRect/>
            </a:gradFill>
          </a:ln>
          <a:effectLst>
            <a:innerShdw blurRad="2032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文本框 34"/>
          <p:cNvSpPr txBox="1"/>
          <p:nvPr/>
        </p:nvSpPr>
        <p:spPr>
          <a:xfrm>
            <a:off x="6568796" y="3401634"/>
            <a:ext cx="1730830" cy="1107996"/>
          </a:xfrm>
          <a:prstGeom prst="rect">
            <a:avLst/>
          </a:prstGeom>
          <a:noFill/>
        </p:spPr>
        <p:txBody>
          <a:bodyPr wrap="square" rtlCol="0">
            <a:spAutoFit/>
          </a:bodyPr>
          <a:lstStyle/>
          <a:p>
            <a:pPr algn="just">
              <a:lnSpc>
                <a:spcPct val="150000"/>
              </a:lnSpc>
            </a:pPr>
            <a:r>
              <a:rPr lang="zh-CN" altLang="en-US" sz="11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sp>
        <p:nvSpPr>
          <p:cNvPr id="10" name="文本框 35"/>
          <p:cNvSpPr txBox="1"/>
          <p:nvPr/>
        </p:nvSpPr>
        <p:spPr>
          <a:xfrm>
            <a:off x="6824964" y="3038191"/>
            <a:ext cx="1142612"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添加标题</a:t>
            </a:r>
          </a:p>
        </p:txBody>
      </p:sp>
      <p:sp>
        <p:nvSpPr>
          <p:cNvPr id="11" name="圆角矩形 10"/>
          <p:cNvSpPr/>
          <p:nvPr/>
        </p:nvSpPr>
        <p:spPr>
          <a:xfrm>
            <a:off x="8904286" y="1635578"/>
            <a:ext cx="2286002" cy="4193722"/>
          </a:xfrm>
          <a:prstGeom prst="roundRect">
            <a:avLst/>
          </a:prstGeom>
          <a:solidFill>
            <a:schemeClr val="accent4"/>
          </a:solidFill>
          <a:ln w="25400">
            <a:gradFill flip="none" rotWithShape="1">
              <a:gsLst>
                <a:gs pos="0">
                  <a:schemeClr val="bg1">
                    <a:lumMod val="85000"/>
                  </a:schemeClr>
                </a:gs>
                <a:gs pos="100000">
                  <a:schemeClr val="bg1"/>
                </a:gs>
              </a:gsLst>
              <a:lin ang="2700000" scaled="1"/>
              <a:tileRect/>
            </a:gradFill>
          </a:ln>
          <a:effectLst>
            <a:innerShdw blurRad="2032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文本框 43"/>
          <p:cNvSpPr txBox="1"/>
          <p:nvPr/>
        </p:nvSpPr>
        <p:spPr>
          <a:xfrm>
            <a:off x="9201930" y="3401634"/>
            <a:ext cx="1730830" cy="1107996"/>
          </a:xfrm>
          <a:prstGeom prst="rect">
            <a:avLst/>
          </a:prstGeom>
          <a:noFill/>
        </p:spPr>
        <p:txBody>
          <a:bodyPr wrap="square" rtlCol="0">
            <a:spAutoFit/>
          </a:bodyPr>
          <a:lstStyle/>
          <a:p>
            <a:pPr algn="just">
              <a:lnSpc>
                <a:spcPct val="150000"/>
              </a:lnSpc>
            </a:pPr>
            <a:r>
              <a:rPr lang="zh-CN" altLang="en-US" sz="1100" dirty="0">
                <a:solidFill>
                  <a:schemeClr val="bg1"/>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sp>
        <p:nvSpPr>
          <p:cNvPr id="13" name="文本框 44"/>
          <p:cNvSpPr txBox="1"/>
          <p:nvPr/>
        </p:nvSpPr>
        <p:spPr>
          <a:xfrm>
            <a:off x="9458098" y="3038191"/>
            <a:ext cx="1142612"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添加标题</a:t>
            </a:r>
          </a:p>
        </p:txBody>
      </p:sp>
      <p:grpSp>
        <p:nvGrpSpPr>
          <p:cNvPr id="14" name="组合 13"/>
          <p:cNvGrpSpPr/>
          <p:nvPr/>
        </p:nvGrpSpPr>
        <p:grpSpPr>
          <a:xfrm>
            <a:off x="1182254" y="1834284"/>
            <a:ext cx="1931267" cy="1096547"/>
            <a:chOff x="1180666" y="1834283"/>
            <a:chExt cx="1931267" cy="1096547"/>
          </a:xfrm>
        </p:grpSpPr>
        <p:sp>
          <p:nvSpPr>
            <p:cNvPr id="15" name="圆角矩形 14"/>
            <p:cNvSpPr/>
            <p:nvPr/>
          </p:nvSpPr>
          <p:spPr>
            <a:xfrm>
              <a:off x="1180666" y="1834283"/>
              <a:ext cx="1931267" cy="1096547"/>
            </a:xfrm>
            <a:prstGeom prst="roundRect">
              <a:avLst>
                <a:gd name="adj" fmla="val 11735"/>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75000"/>
                    </a:schemeClr>
                  </a:gs>
                </a:gsLst>
                <a:lin ang="2700000" scaled="1"/>
                <a:tileRect/>
              </a:gradFill>
            </a:ln>
            <a:effectLst>
              <a:outerShdw blurRad="127000" dist="63500" dir="2700000" algn="tl" rotWithShape="0">
                <a:srgbClr val="865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圆角矩形 15"/>
            <p:cNvSpPr/>
            <p:nvPr/>
          </p:nvSpPr>
          <p:spPr>
            <a:xfrm>
              <a:off x="1327149" y="1998435"/>
              <a:ext cx="1638300" cy="393700"/>
            </a:xfrm>
            <a:prstGeom prst="roundRect">
              <a:avLst>
                <a:gd name="adj" fmla="val 15054"/>
              </a:avLst>
            </a:prstGeom>
            <a:solidFill>
              <a:schemeClr val="accent1"/>
            </a:solidFill>
            <a:ln w="15875">
              <a:gradFill flip="none" rotWithShape="1">
                <a:gsLst>
                  <a:gs pos="0">
                    <a:srgbClr val="C9C9C9"/>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7" name="文本框 11"/>
            <p:cNvSpPr txBox="1"/>
            <p:nvPr/>
          </p:nvSpPr>
          <p:spPr>
            <a:xfrm>
              <a:off x="1792911" y="2447784"/>
              <a:ext cx="706776" cy="46166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微软雅黑" panose="020B0503020204020204" pitchFamily="34" charset="-122"/>
                </a:rPr>
                <a:t>01</a:t>
              </a:r>
              <a:endParaRPr lang="zh-CN" altLang="en-US" sz="2400" dirty="0">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18" name="文本框 12"/>
            <p:cNvSpPr txBox="1"/>
            <p:nvPr/>
          </p:nvSpPr>
          <p:spPr>
            <a:xfrm>
              <a:off x="1464207" y="2019170"/>
              <a:ext cx="1379005"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第一项工作</a:t>
              </a:r>
            </a:p>
          </p:txBody>
        </p:sp>
      </p:grpSp>
      <p:grpSp>
        <p:nvGrpSpPr>
          <p:cNvPr id="24" name="组合 23"/>
          <p:cNvGrpSpPr/>
          <p:nvPr/>
        </p:nvGrpSpPr>
        <p:grpSpPr>
          <a:xfrm>
            <a:off x="3815387" y="1834284"/>
            <a:ext cx="1931267" cy="1096547"/>
            <a:chOff x="3813799" y="1834283"/>
            <a:chExt cx="1931267" cy="1096547"/>
          </a:xfrm>
        </p:grpSpPr>
        <p:sp>
          <p:nvSpPr>
            <p:cNvPr id="25" name="圆角矩形 24"/>
            <p:cNvSpPr/>
            <p:nvPr/>
          </p:nvSpPr>
          <p:spPr>
            <a:xfrm>
              <a:off x="3813799" y="1834283"/>
              <a:ext cx="1931267" cy="1096547"/>
            </a:xfrm>
            <a:prstGeom prst="roundRect">
              <a:avLst>
                <a:gd name="adj" fmla="val 11735"/>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75000"/>
                    </a:schemeClr>
                  </a:gs>
                </a:gsLst>
                <a:lin ang="2700000" scaled="1"/>
                <a:tileRect/>
              </a:gradFill>
            </a:ln>
            <a:effectLst>
              <a:outerShdw blurRad="127000" dist="63500" dir="2700000" algn="tl" rotWithShape="0">
                <a:srgbClr val="01525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6" name="圆角矩形 25"/>
            <p:cNvSpPr/>
            <p:nvPr/>
          </p:nvSpPr>
          <p:spPr>
            <a:xfrm>
              <a:off x="3960282" y="1998435"/>
              <a:ext cx="1638300" cy="393700"/>
            </a:xfrm>
            <a:prstGeom prst="roundRect">
              <a:avLst>
                <a:gd name="adj" fmla="val 15054"/>
              </a:avLst>
            </a:prstGeom>
            <a:solidFill>
              <a:schemeClr val="accent3"/>
            </a:solidFill>
            <a:ln w="15875">
              <a:gradFill flip="none" rotWithShape="1">
                <a:gsLst>
                  <a:gs pos="0">
                    <a:srgbClr val="C9C9C9"/>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7" name="文本框 23"/>
            <p:cNvSpPr txBox="1"/>
            <p:nvPr/>
          </p:nvSpPr>
          <p:spPr>
            <a:xfrm>
              <a:off x="4433454" y="2447052"/>
              <a:ext cx="706776" cy="46166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微软雅黑" panose="020B0503020204020204" pitchFamily="34" charset="-122"/>
                </a:rPr>
                <a:t>02</a:t>
              </a:r>
              <a:endParaRPr lang="zh-CN" altLang="en-US" sz="2400" dirty="0">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28" name="文本框 24"/>
            <p:cNvSpPr txBox="1"/>
            <p:nvPr/>
          </p:nvSpPr>
          <p:spPr>
            <a:xfrm>
              <a:off x="4097340" y="2019170"/>
              <a:ext cx="1379005"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第二项工作</a:t>
              </a:r>
            </a:p>
          </p:txBody>
        </p:sp>
      </p:grpSp>
      <p:grpSp>
        <p:nvGrpSpPr>
          <p:cNvPr id="35" name="组合 34"/>
          <p:cNvGrpSpPr/>
          <p:nvPr/>
        </p:nvGrpSpPr>
        <p:grpSpPr>
          <a:xfrm>
            <a:off x="6448520" y="1834284"/>
            <a:ext cx="1931267" cy="1096547"/>
            <a:chOff x="6446932" y="1834283"/>
            <a:chExt cx="1931267" cy="1096547"/>
          </a:xfrm>
        </p:grpSpPr>
        <p:sp>
          <p:nvSpPr>
            <p:cNvPr id="36" name="圆角矩形 35"/>
            <p:cNvSpPr/>
            <p:nvPr/>
          </p:nvSpPr>
          <p:spPr>
            <a:xfrm>
              <a:off x="6446932" y="1834283"/>
              <a:ext cx="1931267" cy="1096547"/>
            </a:xfrm>
            <a:prstGeom prst="roundRect">
              <a:avLst>
                <a:gd name="adj" fmla="val 11735"/>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75000"/>
                    </a:schemeClr>
                  </a:gs>
                </a:gsLst>
                <a:lin ang="2700000" scaled="1"/>
                <a:tileRect/>
              </a:gradFill>
            </a:ln>
            <a:effectLst>
              <a:outerShdw blurRad="127000" dist="63500" dir="2700000" algn="tl" rotWithShape="0">
                <a:srgbClr val="A21A1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7" name="圆角矩形 36"/>
            <p:cNvSpPr/>
            <p:nvPr/>
          </p:nvSpPr>
          <p:spPr>
            <a:xfrm>
              <a:off x="6593415" y="1998435"/>
              <a:ext cx="1638300" cy="393700"/>
            </a:xfrm>
            <a:prstGeom prst="roundRect">
              <a:avLst>
                <a:gd name="adj" fmla="val 15054"/>
              </a:avLst>
            </a:prstGeom>
            <a:solidFill>
              <a:schemeClr val="accent3"/>
            </a:solidFill>
            <a:ln w="15875">
              <a:gradFill flip="none" rotWithShape="1">
                <a:gsLst>
                  <a:gs pos="0">
                    <a:srgbClr val="C9C9C9"/>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8" name="文本框 32"/>
            <p:cNvSpPr txBox="1"/>
            <p:nvPr/>
          </p:nvSpPr>
          <p:spPr>
            <a:xfrm>
              <a:off x="7059177" y="2447784"/>
              <a:ext cx="706776" cy="46166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微软雅黑" panose="020B0503020204020204" pitchFamily="34" charset="-122"/>
                </a:rPr>
                <a:t>03</a:t>
              </a:r>
              <a:endParaRPr lang="zh-CN" altLang="en-US" sz="2400" dirty="0">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39" name="文本框 33"/>
            <p:cNvSpPr txBox="1"/>
            <p:nvPr/>
          </p:nvSpPr>
          <p:spPr>
            <a:xfrm>
              <a:off x="6730473" y="2019170"/>
              <a:ext cx="1379005"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第三项工作</a:t>
              </a:r>
            </a:p>
          </p:txBody>
        </p:sp>
      </p:grpSp>
      <p:grpSp>
        <p:nvGrpSpPr>
          <p:cNvPr id="43" name="组合 42"/>
          <p:cNvGrpSpPr/>
          <p:nvPr/>
        </p:nvGrpSpPr>
        <p:grpSpPr>
          <a:xfrm>
            <a:off x="9081654" y="1834284"/>
            <a:ext cx="1931267" cy="1096547"/>
            <a:chOff x="9080066" y="1834283"/>
            <a:chExt cx="1931267" cy="1096547"/>
          </a:xfrm>
        </p:grpSpPr>
        <p:sp>
          <p:nvSpPr>
            <p:cNvPr id="44" name="圆角矩形 43"/>
            <p:cNvSpPr/>
            <p:nvPr/>
          </p:nvSpPr>
          <p:spPr>
            <a:xfrm>
              <a:off x="9080066" y="1834283"/>
              <a:ext cx="1931267" cy="1096547"/>
            </a:xfrm>
            <a:prstGeom prst="roundRect">
              <a:avLst>
                <a:gd name="adj" fmla="val 11735"/>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75000"/>
                    </a:schemeClr>
                  </a:gs>
                </a:gsLst>
                <a:lin ang="2700000" scaled="1"/>
                <a:tileRect/>
              </a:gradFill>
            </a:ln>
            <a:effectLst>
              <a:outerShdw blurRad="127000" dist="63500" dir="2700000" algn="tl" rotWithShape="0">
                <a:srgbClr val="24142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5" name="圆角矩形 44"/>
            <p:cNvSpPr/>
            <p:nvPr/>
          </p:nvSpPr>
          <p:spPr>
            <a:xfrm>
              <a:off x="9226549" y="1998435"/>
              <a:ext cx="1638300" cy="393700"/>
            </a:xfrm>
            <a:prstGeom prst="roundRect">
              <a:avLst>
                <a:gd name="adj" fmla="val 15054"/>
              </a:avLst>
            </a:prstGeom>
            <a:solidFill>
              <a:schemeClr val="accent4"/>
            </a:solidFill>
            <a:ln w="15875">
              <a:gradFill flip="none" rotWithShape="1">
                <a:gsLst>
                  <a:gs pos="0">
                    <a:srgbClr val="C9C9C9"/>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6" name="文本框 41"/>
            <p:cNvSpPr txBox="1"/>
            <p:nvPr/>
          </p:nvSpPr>
          <p:spPr>
            <a:xfrm>
              <a:off x="9674429" y="2447784"/>
              <a:ext cx="706776" cy="461665"/>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微软雅黑" panose="020B0503020204020204" pitchFamily="34" charset="-122"/>
                </a:rPr>
                <a:t>04</a:t>
              </a:r>
              <a:endParaRPr lang="zh-CN" altLang="en-US" sz="2400" dirty="0">
                <a:solidFill>
                  <a:schemeClr val="tx1">
                    <a:lumMod val="65000"/>
                    <a:lumOff val="35000"/>
                  </a:schemeClr>
                </a:solidFill>
                <a:latin typeface="Impact" panose="020B0806030902050204" pitchFamily="34" charset="0"/>
                <a:ea typeface="微软雅黑" panose="020B0503020204020204" pitchFamily="34" charset="-122"/>
              </a:endParaRPr>
            </a:p>
          </p:txBody>
        </p:sp>
        <p:sp>
          <p:nvSpPr>
            <p:cNvPr id="47" name="文本框 42"/>
            <p:cNvSpPr txBox="1"/>
            <p:nvPr/>
          </p:nvSpPr>
          <p:spPr>
            <a:xfrm>
              <a:off x="9363607" y="2019170"/>
              <a:ext cx="1379005"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第四项工作</a:t>
              </a:r>
            </a:p>
          </p:txBody>
        </p:sp>
      </p:grpSp>
      <p:sp>
        <p:nvSpPr>
          <p:cNvPr id="53" name="圆角矩形 52"/>
          <p:cNvSpPr/>
          <p:nvPr/>
        </p:nvSpPr>
        <p:spPr>
          <a:xfrm>
            <a:off x="1182254" y="4577484"/>
            <a:ext cx="1931267" cy="1096547"/>
          </a:xfrm>
          <a:prstGeom prst="roundRect">
            <a:avLst>
              <a:gd name="adj" fmla="val 11735"/>
            </a:avLst>
          </a:prstGeom>
          <a:blipFill>
            <a:blip r:embed="rId4"/>
            <a:stretch>
              <a:fillRect/>
            </a:stretch>
          </a:blipFill>
          <a:ln w="19050">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4" name="圆角矩形 53"/>
          <p:cNvSpPr/>
          <p:nvPr/>
        </p:nvSpPr>
        <p:spPr>
          <a:xfrm>
            <a:off x="3814520" y="4547040"/>
            <a:ext cx="1931267" cy="1096547"/>
          </a:xfrm>
          <a:prstGeom prst="roundRect">
            <a:avLst>
              <a:gd name="adj" fmla="val 11735"/>
            </a:avLst>
          </a:prstGeom>
          <a:blipFill>
            <a:blip r:embed="rId5"/>
            <a:stretch>
              <a:fillRect/>
            </a:stretch>
          </a:blipFill>
          <a:ln w="19050">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5" name="圆角矩形 54"/>
          <p:cNvSpPr/>
          <p:nvPr/>
        </p:nvSpPr>
        <p:spPr>
          <a:xfrm>
            <a:off x="6486176" y="4547039"/>
            <a:ext cx="1931267" cy="1096547"/>
          </a:xfrm>
          <a:prstGeom prst="roundRect">
            <a:avLst>
              <a:gd name="adj" fmla="val 11735"/>
            </a:avLst>
          </a:prstGeom>
          <a:blipFill>
            <a:blip r:embed="rId6"/>
            <a:stretch>
              <a:fillRect/>
            </a:stretch>
          </a:blipFill>
          <a:ln w="19050">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6" name="圆角矩形 55"/>
          <p:cNvSpPr/>
          <p:nvPr/>
        </p:nvSpPr>
        <p:spPr>
          <a:xfrm>
            <a:off x="9101712" y="4547038"/>
            <a:ext cx="1931267" cy="1096547"/>
          </a:xfrm>
          <a:prstGeom prst="roundRect">
            <a:avLst>
              <a:gd name="adj" fmla="val 11735"/>
            </a:avLst>
          </a:prstGeom>
          <a:blipFill>
            <a:blip r:embed="rId7"/>
            <a:stretch>
              <a:fillRect/>
            </a:stretch>
          </a:blipFill>
          <a:ln w="19050">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40" name="直接连接符 39"/>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42" name="文本框 41"/>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48" name="文本框 47"/>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1204247514"/>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900" decel="100000" fill="hold"/>
                                        <p:tgtEl>
                                          <p:spTgt spid="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900" decel="100000" fill="hold"/>
                                        <p:tgtEl>
                                          <p:spTgt spid="11"/>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29" fill="hold">
                            <p:stCondLst>
                              <p:cond delay="1750"/>
                            </p:stCondLst>
                            <p:childTnLst>
                              <p:par>
                                <p:cTn id="30" presetID="42"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anim calcmode="lin" valueType="num">
                                      <p:cBhvr>
                                        <p:cTn id="33" dur="500" fill="hold"/>
                                        <p:tgtEl>
                                          <p:spTgt spid="14"/>
                                        </p:tgtEl>
                                        <p:attrNameLst>
                                          <p:attrName>ppt_x</p:attrName>
                                        </p:attrNameLst>
                                      </p:cBhvr>
                                      <p:tavLst>
                                        <p:tav tm="0">
                                          <p:val>
                                            <p:strVal val="#ppt_x"/>
                                          </p:val>
                                        </p:tav>
                                        <p:tav tm="100000">
                                          <p:val>
                                            <p:strVal val="#ppt_x"/>
                                          </p:val>
                                        </p:tav>
                                      </p:tavLst>
                                    </p:anim>
                                    <p:anim calcmode="lin" valueType="num">
                                      <p:cBhvr>
                                        <p:cTn id="34" dur="5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2250"/>
                            </p:stCondLst>
                            <p:childTnLst>
                              <p:par>
                                <p:cTn id="36" presetID="42" presetClass="entr" presetSubtype="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anim calcmode="lin" valueType="num">
                                      <p:cBhvr>
                                        <p:cTn id="39" dur="500" fill="hold"/>
                                        <p:tgtEl>
                                          <p:spTgt spid="24"/>
                                        </p:tgtEl>
                                        <p:attrNameLst>
                                          <p:attrName>ppt_x</p:attrName>
                                        </p:attrNameLst>
                                      </p:cBhvr>
                                      <p:tavLst>
                                        <p:tav tm="0">
                                          <p:val>
                                            <p:strVal val="#ppt_x"/>
                                          </p:val>
                                        </p:tav>
                                        <p:tav tm="100000">
                                          <p:val>
                                            <p:strVal val="#ppt_x"/>
                                          </p:val>
                                        </p:tav>
                                      </p:tavLst>
                                    </p:anim>
                                    <p:anim calcmode="lin" valueType="num">
                                      <p:cBhvr>
                                        <p:cTn id="40" dur="500" fill="hold"/>
                                        <p:tgtEl>
                                          <p:spTgt spid="24"/>
                                        </p:tgtEl>
                                        <p:attrNameLst>
                                          <p:attrName>ppt_y</p:attrName>
                                        </p:attrNameLst>
                                      </p:cBhvr>
                                      <p:tavLst>
                                        <p:tav tm="0">
                                          <p:val>
                                            <p:strVal val="#ppt_y+.1"/>
                                          </p:val>
                                        </p:tav>
                                        <p:tav tm="100000">
                                          <p:val>
                                            <p:strVal val="#ppt_y"/>
                                          </p:val>
                                        </p:tav>
                                      </p:tavLst>
                                    </p:anim>
                                  </p:childTnLst>
                                </p:cTn>
                              </p:par>
                            </p:childTnLst>
                          </p:cTn>
                        </p:par>
                        <p:par>
                          <p:cTn id="41" fill="hold">
                            <p:stCondLst>
                              <p:cond delay="2750"/>
                            </p:stCondLst>
                            <p:childTnLst>
                              <p:par>
                                <p:cTn id="42" presetID="42"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anim calcmode="lin" valueType="num">
                                      <p:cBhvr>
                                        <p:cTn id="45" dur="500" fill="hold"/>
                                        <p:tgtEl>
                                          <p:spTgt spid="35"/>
                                        </p:tgtEl>
                                        <p:attrNameLst>
                                          <p:attrName>ppt_x</p:attrName>
                                        </p:attrNameLst>
                                      </p:cBhvr>
                                      <p:tavLst>
                                        <p:tav tm="0">
                                          <p:val>
                                            <p:strVal val="#ppt_x"/>
                                          </p:val>
                                        </p:tav>
                                        <p:tav tm="100000">
                                          <p:val>
                                            <p:strVal val="#ppt_x"/>
                                          </p:val>
                                        </p:tav>
                                      </p:tavLst>
                                    </p:anim>
                                    <p:anim calcmode="lin" valueType="num">
                                      <p:cBhvr>
                                        <p:cTn id="46" dur="500" fill="hold"/>
                                        <p:tgtEl>
                                          <p:spTgt spid="35"/>
                                        </p:tgtEl>
                                        <p:attrNameLst>
                                          <p:attrName>ppt_y</p:attrName>
                                        </p:attrNameLst>
                                      </p:cBhvr>
                                      <p:tavLst>
                                        <p:tav tm="0">
                                          <p:val>
                                            <p:strVal val="#ppt_y+.1"/>
                                          </p:val>
                                        </p:tav>
                                        <p:tav tm="100000">
                                          <p:val>
                                            <p:strVal val="#ppt_y"/>
                                          </p:val>
                                        </p:tav>
                                      </p:tavLst>
                                    </p:anim>
                                  </p:childTnLst>
                                </p:cTn>
                              </p:par>
                            </p:childTnLst>
                          </p:cTn>
                        </p:par>
                        <p:par>
                          <p:cTn id="47" fill="hold">
                            <p:stCondLst>
                              <p:cond delay="3250"/>
                            </p:stCondLst>
                            <p:childTnLst>
                              <p:par>
                                <p:cTn id="48" presetID="42" presetClass="entr" presetSubtype="0"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anim calcmode="lin" valueType="num">
                                      <p:cBhvr>
                                        <p:cTn id="51" dur="500" fill="hold"/>
                                        <p:tgtEl>
                                          <p:spTgt spid="43"/>
                                        </p:tgtEl>
                                        <p:attrNameLst>
                                          <p:attrName>ppt_x</p:attrName>
                                        </p:attrNameLst>
                                      </p:cBhvr>
                                      <p:tavLst>
                                        <p:tav tm="0">
                                          <p:val>
                                            <p:strVal val="#ppt_x"/>
                                          </p:val>
                                        </p:tav>
                                        <p:tav tm="100000">
                                          <p:val>
                                            <p:strVal val="#ppt_x"/>
                                          </p:val>
                                        </p:tav>
                                      </p:tavLst>
                                    </p:anim>
                                    <p:anim calcmode="lin" valueType="num">
                                      <p:cBhvr>
                                        <p:cTn id="52" dur="500" fill="hold"/>
                                        <p:tgtEl>
                                          <p:spTgt spid="43"/>
                                        </p:tgtEl>
                                        <p:attrNameLst>
                                          <p:attrName>ppt_y</p:attrName>
                                        </p:attrNameLst>
                                      </p:cBhvr>
                                      <p:tavLst>
                                        <p:tav tm="0">
                                          <p:val>
                                            <p:strVal val="#ppt_y+.1"/>
                                          </p:val>
                                        </p:tav>
                                        <p:tav tm="100000">
                                          <p:val>
                                            <p:strVal val="#ppt_y"/>
                                          </p:val>
                                        </p:tav>
                                      </p:tavLst>
                                    </p:anim>
                                  </p:childTnLst>
                                </p:cTn>
                              </p:par>
                            </p:childTnLst>
                          </p:cTn>
                        </p:par>
                        <p:par>
                          <p:cTn id="53" fill="hold">
                            <p:stCondLst>
                              <p:cond delay="3750"/>
                            </p:stCondLst>
                            <p:childTnLst>
                              <p:par>
                                <p:cTn id="54" presetID="14" presetClass="entr" presetSubtype="1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randombar(horizontal)">
                                      <p:cBhvr>
                                        <p:cTn id="56" dur="500"/>
                                        <p:tgtEl>
                                          <p:spTgt spid="53"/>
                                        </p:tgtEl>
                                      </p:cBhvr>
                                    </p:animEffect>
                                  </p:childTnLst>
                                </p:cTn>
                              </p:par>
                            </p:childTnLst>
                          </p:cTn>
                        </p:par>
                        <p:par>
                          <p:cTn id="57" fill="hold">
                            <p:stCondLst>
                              <p:cond delay="4250"/>
                            </p:stCondLst>
                            <p:childTnLst>
                              <p:par>
                                <p:cTn id="58" presetID="14" presetClass="entr" presetSubtype="10" fill="hold" grpId="0" nodeType="after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randombar(horizontal)">
                                      <p:cBhvr>
                                        <p:cTn id="60" dur="500"/>
                                        <p:tgtEl>
                                          <p:spTgt spid="54"/>
                                        </p:tgtEl>
                                      </p:cBhvr>
                                    </p:animEffect>
                                  </p:childTnLst>
                                </p:cTn>
                              </p:par>
                            </p:childTnLst>
                          </p:cTn>
                        </p:par>
                        <p:par>
                          <p:cTn id="61" fill="hold">
                            <p:stCondLst>
                              <p:cond delay="4750"/>
                            </p:stCondLst>
                            <p:childTnLst>
                              <p:par>
                                <p:cTn id="62" presetID="14" presetClass="entr" presetSubtype="10" fill="hold" grpId="0" nodeType="after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randombar(horizontal)">
                                      <p:cBhvr>
                                        <p:cTn id="64" dur="500"/>
                                        <p:tgtEl>
                                          <p:spTgt spid="55"/>
                                        </p:tgtEl>
                                      </p:cBhvr>
                                    </p:animEffect>
                                  </p:childTnLst>
                                </p:cTn>
                              </p:par>
                            </p:childTnLst>
                          </p:cTn>
                        </p:par>
                        <p:par>
                          <p:cTn id="65" fill="hold">
                            <p:stCondLst>
                              <p:cond delay="5250"/>
                            </p:stCondLst>
                            <p:childTnLst>
                              <p:par>
                                <p:cTn id="66" presetID="14" presetClass="entr" presetSubtype="10" fill="hold" grpId="0" nodeType="after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randombar(horizontal)">
                                      <p:cBhvr>
                                        <p:cTn id="68" dur="500"/>
                                        <p:tgtEl>
                                          <p:spTgt spid="56"/>
                                        </p:tgtEl>
                                      </p:cBhvr>
                                    </p:animEffect>
                                  </p:childTnLst>
                                </p:cTn>
                              </p:par>
                            </p:childTnLst>
                          </p:cTn>
                        </p:par>
                        <p:par>
                          <p:cTn id="69" fill="hold">
                            <p:stCondLst>
                              <p:cond delay="5750"/>
                            </p:stCondLst>
                            <p:childTnLst>
                              <p:par>
                                <p:cTn id="70" presetID="14" presetClass="entr" presetSubtype="10" fill="hold" grpId="0" nodeType="after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randombar(horizontal)">
                                      <p:cBhvr>
                                        <p:cTn id="72" dur="500"/>
                                        <p:tgtEl>
                                          <p:spTgt spid="3"/>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randombar(horizontal)">
                                      <p:cBhvr>
                                        <p:cTn id="75" dur="500"/>
                                        <p:tgtEl>
                                          <p:spTgt spid="4"/>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randombar(horizontal)">
                                      <p:cBhvr>
                                        <p:cTn id="78" dur="500"/>
                                        <p:tgtEl>
                                          <p:spTgt spid="6"/>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randombar(horizontal)">
                                      <p:cBhvr>
                                        <p:cTn id="81" dur="500"/>
                                        <p:tgtEl>
                                          <p:spTgt spid="7"/>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randombar(horizontal)">
                                      <p:cBhvr>
                                        <p:cTn id="84" dur="500"/>
                                        <p:tgtEl>
                                          <p:spTgt spid="9"/>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randombar(horizontal)">
                                      <p:cBhvr>
                                        <p:cTn id="87" dur="500"/>
                                        <p:tgtEl>
                                          <p:spTgt spid="10"/>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randombar(horizontal)">
                                      <p:cBhvr>
                                        <p:cTn id="90" dur="500"/>
                                        <p:tgtEl>
                                          <p:spTgt spid="12"/>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randombar(horizontal)">
                                      <p:cBhvr>
                                        <p:cTn id="9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p:bldP spid="7" grpId="0"/>
      <p:bldP spid="8" grpId="0" animBg="1"/>
      <p:bldP spid="9" grpId="0"/>
      <p:bldP spid="10" grpId="0"/>
      <p:bldP spid="11" grpId="0" animBg="1"/>
      <p:bldP spid="12" grpId="0"/>
      <p:bldP spid="13" grpId="0"/>
      <p:bldP spid="53" grpId="0" animBg="1"/>
      <p:bldP spid="54" grpId="0"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2146060" y="1477015"/>
            <a:ext cx="839983" cy="839679"/>
            <a:chOff x="6471379" y="685447"/>
            <a:chExt cx="668974" cy="668974"/>
          </a:xfrm>
        </p:grpSpPr>
        <p:grpSp>
          <p:nvGrpSpPr>
            <p:cNvPr id="3" name="组合 2"/>
            <p:cNvGrpSpPr/>
            <p:nvPr/>
          </p:nvGrpSpPr>
          <p:grpSpPr>
            <a:xfrm>
              <a:off x="6471379" y="685447"/>
              <a:ext cx="668974" cy="668974"/>
              <a:chOff x="6474776" y="1019119"/>
              <a:chExt cx="668974" cy="668974"/>
            </a:xfrm>
          </p:grpSpPr>
          <p:sp>
            <p:nvSpPr>
              <p:cNvPr id="6" name="圆角矩形 5"/>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sp>
            <p:nvSpPr>
              <p:cNvPr id="8" name="圆角矩形 7"/>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grpSp>
        <p:sp>
          <p:nvSpPr>
            <p:cNvPr id="4" name="文本框 78"/>
            <p:cNvSpPr txBox="1"/>
            <p:nvPr/>
          </p:nvSpPr>
          <p:spPr>
            <a:xfrm>
              <a:off x="6478222" y="832518"/>
              <a:ext cx="647700" cy="367810"/>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微软雅黑" panose="020B0503020204020204" pitchFamily="34" charset="-122"/>
                </a:rPr>
                <a:t>01</a:t>
              </a:r>
              <a:endParaRPr lang="zh-CN" altLang="en-US" sz="2400" dirty="0">
                <a:solidFill>
                  <a:schemeClr val="tx1">
                    <a:lumMod val="65000"/>
                    <a:lumOff val="35000"/>
                  </a:schemeClr>
                </a:solidFill>
                <a:latin typeface="Impact" panose="020B0806030902050204" pitchFamily="34" charset="0"/>
                <a:ea typeface="微软雅黑" panose="020B0503020204020204" pitchFamily="34" charset="-122"/>
              </a:endParaRPr>
            </a:p>
          </p:txBody>
        </p:sp>
      </p:grpSp>
      <p:grpSp>
        <p:nvGrpSpPr>
          <p:cNvPr id="9" name="组合 8"/>
          <p:cNvGrpSpPr/>
          <p:nvPr/>
        </p:nvGrpSpPr>
        <p:grpSpPr>
          <a:xfrm>
            <a:off x="6578632" y="1477015"/>
            <a:ext cx="839983" cy="839679"/>
            <a:chOff x="5059672" y="1647972"/>
            <a:chExt cx="668974" cy="668974"/>
          </a:xfrm>
        </p:grpSpPr>
        <p:grpSp>
          <p:nvGrpSpPr>
            <p:cNvPr id="10" name="组合 9"/>
            <p:cNvGrpSpPr/>
            <p:nvPr/>
          </p:nvGrpSpPr>
          <p:grpSpPr>
            <a:xfrm>
              <a:off x="5059672" y="1647972"/>
              <a:ext cx="668974" cy="668974"/>
              <a:chOff x="6474776" y="1019119"/>
              <a:chExt cx="668974" cy="668974"/>
            </a:xfrm>
          </p:grpSpPr>
          <p:sp>
            <p:nvSpPr>
              <p:cNvPr id="13" name="圆角矩形 12"/>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sp>
            <p:nvSpPr>
              <p:cNvPr id="15" name="圆角矩形 14"/>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grpSp>
        <p:sp>
          <p:nvSpPr>
            <p:cNvPr id="11" name="文本框 79"/>
            <p:cNvSpPr txBox="1"/>
            <p:nvPr/>
          </p:nvSpPr>
          <p:spPr>
            <a:xfrm>
              <a:off x="5064588" y="1800507"/>
              <a:ext cx="647700" cy="367810"/>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微软雅黑" panose="020B0503020204020204" pitchFamily="34" charset="-122"/>
                </a:rPr>
                <a:t>04</a:t>
              </a:r>
              <a:endParaRPr lang="zh-CN" altLang="en-US" sz="2400" dirty="0">
                <a:solidFill>
                  <a:schemeClr val="tx1">
                    <a:lumMod val="65000"/>
                    <a:lumOff val="35000"/>
                  </a:schemeClr>
                </a:solidFill>
                <a:latin typeface="Impact" panose="020B0806030902050204" pitchFamily="34" charset="0"/>
                <a:ea typeface="微软雅黑" panose="020B0503020204020204" pitchFamily="34" charset="-122"/>
              </a:endParaRPr>
            </a:p>
          </p:txBody>
        </p:sp>
      </p:grpSp>
      <p:grpSp>
        <p:nvGrpSpPr>
          <p:cNvPr id="16" name="组合 15"/>
          <p:cNvGrpSpPr/>
          <p:nvPr/>
        </p:nvGrpSpPr>
        <p:grpSpPr>
          <a:xfrm>
            <a:off x="2146060" y="2790188"/>
            <a:ext cx="839983" cy="839679"/>
            <a:chOff x="5059672" y="3583132"/>
            <a:chExt cx="668974" cy="668974"/>
          </a:xfrm>
        </p:grpSpPr>
        <p:grpSp>
          <p:nvGrpSpPr>
            <p:cNvPr id="17" name="组合 16"/>
            <p:cNvGrpSpPr/>
            <p:nvPr/>
          </p:nvGrpSpPr>
          <p:grpSpPr>
            <a:xfrm>
              <a:off x="5059672" y="3583132"/>
              <a:ext cx="668974" cy="668974"/>
              <a:chOff x="6474776" y="1019119"/>
              <a:chExt cx="668974" cy="668974"/>
            </a:xfrm>
          </p:grpSpPr>
          <p:sp>
            <p:nvSpPr>
              <p:cNvPr id="20" name="圆角矩形 19"/>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sp>
            <p:nvSpPr>
              <p:cNvPr id="22" name="圆角矩形 21"/>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grpSp>
        <p:sp>
          <p:nvSpPr>
            <p:cNvPr id="18" name="文本框 80"/>
            <p:cNvSpPr txBox="1"/>
            <p:nvPr/>
          </p:nvSpPr>
          <p:spPr>
            <a:xfrm>
              <a:off x="5064588" y="3727129"/>
              <a:ext cx="647700" cy="367810"/>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微软雅黑" panose="020B0503020204020204" pitchFamily="34" charset="-122"/>
                </a:rPr>
                <a:t>02</a:t>
              </a:r>
              <a:endParaRPr lang="zh-CN" altLang="en-US" sz="2400" dirty="0">
                <a:solidFill>
                  <a:schemeClr val="tx1">
                    <a:lumMod val="65000"/>
                    <a:lumOff val="35000"/>
                  </a:schemeClr>
                </a:solidFill>
                <a:latin typeface="Impact" panose="020B0806030902050204" pitchFamily="34" charset="0"/>
                <a:ea typeface="微软雅黑" panose="020B0503020204020204" pitchFamily="34" charset="-122"/>
              </a:endParaRPr>
            </a:p>
          </p:txBody>
        </p:sp>
      </p:grpSp>
      <p:grpSp>
        <p:nvGrpSpPr>
          <p:cNvPr id="23" name="组合 22"/>
          <p:cNvGrpSpPr/>
          <p:nvPr/>
        </p:nvGrpSpPr>
        <p:grpSpPr>
          <a:xfrm>
            <a:off x="6578632" y="2790188"/>
            <a:ext cx="839983" cy="839679"/>
            <a:chOff x="5059672" y="5510368"/>
            <a:chExt cx="668974" cy="668974"/>
          </a:xfrm>
        </p:grpSpPr>
        <p:grpSp>
          <p:nvGrpSpPr>
            <p:cNvPr id="24" name="组合 23"/>
            <p:cNvGrpSpPr/>
            <p:nvPr/>
          </p:nvGrpSpPr>
          <p:grpSpPr>
            <a:xfrm>
              <a:off x="5059672" y="5510368"/>
              <a:ext cx="668974" cy="668974"/>
              <a:chOff x="6474776" y="1019119"/>
              <a:chExt cx="668974" cy="668974"/>
            </a:xfrm>
          </p:grpSpPr>
          <p:sp>
            <p:nvSpPr>
              <p:cNvPr id="27" name="圆角矩形 26"/>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sp>
            <p:nvSpPr>
              <p:cNvPr id="29" name="圆角矩形 28"/>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grpSp>
        <p:sp>
          <p:nvSpPr>
            <p:cNvPr id="25" name="文本框 81"/>
            <p:cNvSpPr txBox="1"/>
            <p:nvPr/>
          </p:nvSpPr>
          <p:spPr>
            <a:xfrm>
              <a:off x="5064588" y="5664206"/>
              <a:ext cx="647700" cy="367810"/>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微软雅黑" panose="020B0503020204020204" pitchFamily="34" charset="-122"/>
                </a:rPr>
                <a:t>05</a:t>
              </a:r>
              <a:endParaRPr lang="zh-CN" altLang="en-US" sz="2400" dirty="0">
                <a:solidFill>
                  <a:schemeClr val="tx1">
                    <a:lumMod val="65000"/>
                    <a:lumOff val="35000"/>
                  </a:schemeClr>
                </a:solidFill>
                <a:latin typeface="Impact" panose="020B0806030902050204" pitchFamily="34" charset="0"/>
                <a:ea typeface="微软雅黑" panose="020B0503020204020204" pitchFamily="34" charset="-122"/>
              </a:endParaRPr>
            </a:p>
          </p:txBody>
        </p:sp>
      </p:grpSp>
      <p:grpSp>
        <p:nvGrpSpPr>
          <p:cNvPr id="48" name="组合 47"/>
          <p:cNvGrpSpPr/>
          <p:nvPr/>
        </p:nvGrpSpPr>
        <p:grpSpPr>
          <a:xfrm>
            <a:off x="2146060" y="4115734"/>
            <a:ext cx="839983" cy="839679"/>
            <a:chOff x="6471379" y="2607920"/>
            <a:chExt cx="668974" cy="668974"/>
          </a:xfrm>
        </p:grpSpPr>
        <p:grpSp>
          <p:nvGrpSpPr>
            <p:cNvPr id="49" name="组合 48"/>
            <p:cNvGrpSpPr/>
            <p:nvPr/>
          </p:nvGrpSpPr>
          <p:grpSpPr>
            <a:xfrm>
              <a:off x="6471379" y="2607920"/>
              <a:ext cx="668974" cy="668974"/>
              <a:chOff x="6474776" y="1019119"/>
              <a:chExt cx="668974" cy="668974"/>
            </a:xfrm>
          </p:grpSpPr>
          <p:sp>
            <p:nvSpPr>
              <p:cNvPr id="52" name="圆角矩形 51"/>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sp>
            <p:nvSpPr>
              <p:cNvPr id="54" name="圆角矩形 53"/>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grpSp>
        <p:sp>
          <p:nvSpPr>
            <p:cNvPr id="50" name="文本框 82"/>
            <p:cNvSpPr txBox="1"/>
            <p:nvPr/>
          </p:nvSpPr>
          <p:spPr>
            <a:xfrm>
              <a:off x="6481743" y="2763598"/>
              <a:ext cx="647700" cy="367810"/>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微软雅黑" panose="020B0503020204020204" pitchFamily="34" charset="-122"/>
                </a:rPr>
                <a:t>03</a:t>
              </a:r>
              <a:endParaRPr lang="zh-CN" altLang="en-US" sz="2400" dirty="0">
                <a:solidFill>
                  <a:schemeClr val="tx1">
                    <a:lumMod val="65000"/>
                    <a:lumOff val="35000"/>
                  </a:schemeClr>
                </a:solidFill>
                <a:latin typeface="Impact" panose="020B0806030902050204" pitchFamily="34" charset="0"/>
                <a:ea typeface="微软雅黑" panose="020B0503020204020204" pitchFamily="34" charset="-122"/>
              </a:endParaRPr>
            </a:p>
          </p:txBody>
        </p:sp>
      </p:grpSp>
      <p:grpSp>
        <p:nvGrpSpPr>
          <p:cNvPr id="55" name="组合 54"/>
          <p:cNvGrpSpPr/>
          <p:nvPr/>
        </p:nvGrpSpPr>
        <p:grpSpPr>
          <a:xfrm>
            <a:off x="6578632" y="4115734"/>
            <a:ext cx="839983" cy="839679"/>
            <a:chOff x="6471379" y="4552597"/>
            <a:chExt cx="668974" cy="668974"/>
          </a:xfrm>
        </p:grpSpPr>
        <p:grpSp>
          <p:nvGrpSpPr>
            <p:cNvPr id="56" name="组合 55"/>
            <p:cNvGrpSpPr/>
            <p:nvPr/>
          </p:nvGrpSpPr>
          <p:grpSpPr>
            <a:xfrm>
              <a:off x="6471379" y="4552597"/>
              <a:ext cx="668974" cy="668974"/>
              <a:chOff x="6474776" y="1019119"/>
              <a:chExt cx="668974" cy="668974"/>
            </a:xfrm>
          </p:grpSpPr>
          <p:sp>
            <p:nvSpPr>
              <p:cNvPr id="59" name="圆角矩形 58"/>
              <p:cNvSpPr/>
              <p:nvPr/>
            </p:nvSpPr>
            <p:spPr>
              <a:xfrm>
                <a:off x="6474776" y="1019119"/>
                <a:ext cx="668974" cy="668974"/>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sp>
            <p:nvSpPr>
              <p:cNvPr id="61" name="圆角矩形 60"/>
              <p:cNvSpPr/>
              <p:nvPr/>
            </p:nvSpPr>
            <p:spPr>
              <a:xfrm>
                <a:off x="6541255" y="1085598"/>
                <a:ext cx="536016" cy="536016"/>
              </a:xfrm>
              <a:prstGeom prst="roundRect">
                <a:avLst>
                  <a:gd name="adj" fmla="val 8667"/>
                </a:avLst>
              </a:prstGeom>
              <a:gradFill flip="none" rotWithShape="1">
                <a:gsLst>
                  <a:gs pos="1000">
                    <a:schemeClr val="bg1">
                      <a:lumMod val="80000"/>
                    </a:schemeClr>
                  </a:gs>
                  <a:gs pos="100000">
                    <a:schemeClr val="bg1">
                      <a:lumMod val="99000"/>
                    </a:schemeClr>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1397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a typeface="微软雅黑" panose="020B0503020204020204" pitchFamily="34" charset="-122"/>
                </a:endParaRPr>
              </a:p>
            </p:txBody>
          </p:sp>
        </p:grpSp>
        <p:sp>
          <p:nvSpPr>
            <p:cNvPr id="57" name="文本框 83"/>
            <p:cNvSpPr txBox="1"/>
            <p:nvPr/>
          </p:nvSpPr>
          <p:spPr>
            <a:xfrm>
              <a:off x="6481743" y="4700241"/>
              <a:ext cx="647700" cy="367810"/>
            </a:xfrm>
            <a:prstGeom prst="rect">
              <a:avLst/>
            </a:prstGeom>
            <a:noFill/>
          </p:spPr>
          <p:txBody>
            <a:bodyPr wrap="square" rtlCol="0">
              <a:spAutoFit/>
            </a:bodyPr>
            <a:lstStyle/>
            <a:p>
              <a:pPr algn="ctr"/>
              <a:r>
                <a:rPr lang="en-US" altLang="zh-CN" sz="2400" dirty="0">
                  <a:solidFill>
                    <a:schemeClr val="tx1">
                      <a:lumMod val="65000"/>
                      <a:lumOff val="35000"/>
                    </a:schemeClr>
                  </a:solidFill>
                  <a:latin typeface="Impact" panose="020B0806030902050204" pitchFamily="34" charset="0"/>
                  <a:ea typeface="微软雅黑" panose="020B0503020204020204" pitchFamily="34" charset="-122"/>
                </a:rPr>
                <a:t>06</a:t>
              </a:r>
              <a:endParaRPr lang="zh-CN" altLang="en-US" sz="2400" dirty="0">
                <a:solidFill>
                  <a:schemeClr val="tx1">
                    <a:lumMod val="65000"/>
                    <a:lumOff val="35000"/>
                  </a:schemeClr>
                </a:solidFill>
                <a:latin typeface="Impact" panose="020B0806030902050204" pitchFamily="34" charset="0"/>
                <a:ea typeface="微软雅黑" panose="020B0503020204020204" pitchFamily="34" charset="-122"/>
              </a:endParaRPr>
            </a:p>
          </p:txBody>
        </p:sp>
      </p:grpSp>
      <p:grpSp>
        <p:nvGrpSpPr>
          <p:cNvPr id="32" name="组合 31"/>
          <p:cNvGrpSpPr/>
          <p:nvPr/>
        </p:nvGrpSpPr>
        <p:grpSpPr>
          <a:xfrm>
            <a:off x="3337624" y="1453544"/>
            <a:ext cx="2326706" cy="865027"/>
            <a:chOff x="3335602" y="1453880"/>
            <a:chExt cx="2326403" cy="865227"/>
          </a:xfrm>
        </p:grpSpPr>
        <p:sp>
          <p:nvSpPr>
            <p:cNvPr id="40" name="文本框 77"/>
            <p:cNvSpPr txBox="1"/>
            <p:nvPr/>
          </p:nvSpPr>
          <p:spPr>
            <a:xfrm>
              <a:off x="3335602" y="1453880"/>
              <a:ext cx="2326403" cy="338632"/>
            </a:xfrm>
            <a:prstGeom prst="rect">
              <a:avLst/>
            </a:prstGeom>
            <a:noFill/>
          </p:spPr>
          <p:txBody>
            <a:bodyPr wrap="square"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sp>
          <p:nvSpPr>
            <p:cNvPr id="63" name="文本框 129"/>
            <p:cNvSpPr txBox="1"/>
            <p:nvPr/>
          </p:nvSpPr>
          <p:spPr>
            <a:xfrm>
              <a:off x="3354560" y="1857335"/>
              <a:ext cx="2135321" cy="461772"/>
            </a:xfrm>
            <a:prstGeom prst="rect">
              <a:avLst/>
            </a:prstGeom>
            <a:noFill/>
          </p:spPr>
          <p:txBody>
            <a:bodyPr wrap="square" rtlCol="0">
              <a:spAutoFit/>
            </a:bodyPr>
            <a:lstStyle/>
            <a:p>
              <a:pPr>
                <a:lnSpc>
                  <a:spcPct val="12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33" name="组合 32"/>
          <p:cNvGrpSpPr/>
          <p:nvPr/>
        </p:nvGrpSpPr>
        <p:grpSpPr>
          <a:xfrm>
            <a:off x="7875871" y="1413244"/>
            <a:ext cx="2326706" cy="872147"/>
            <a:chOff x="7873259" y="1413570"/>
            <a:chExt cx="2326403" cy="872349"/>
          </a:xfrm>
        </p:grpSpPr>
        <p:sp>
          <p:nvSpPr>
            <p:cNvPr id="43" name="文本框 86"/>
            <p:cNvSpPr txBox="1"/>
            <p:nvPr/>
          </p:nvSpPr>
          <p:spPr>
            <a:xfrm>
              <a:off x="7873259" y="1413570"/>
              <a:ext cx="2326403" cy="338632"/>
            </a:xfrm>
            <a:prstGeom prst="rect">
              <a:avLst/>
            </a:prstGeom>
            <a:noFill/>
          </p:spPr>
          <p:txBody>
            <a:bodyPr wrap="square"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sp>
          <p:nvSpPr>
            <p:cNvPr id="64" name="文本框 129"/>
            <p:cNvSpPr txBox="1"/>
            <p:nvPr/>
          </p:nvSpPr>
          <p:spPr>
            <a:xfrm>
              <a:off x="7892219" y="1824147"/>
              <a:ext cx="2135321" cy="461772"/>
            </a:xfrm>
            <a:prstGeom prst="rect">
              <a:avLst/>
            </a:prstGeom>
            <a:noFill/>
          </p:spPr>
          <p:txBody>
            <a:bodyPr wrap="square" rtlCol="0">
              <a:spAutoFit/>
            </a:bodyPr>
            <a:lstStyle/>
            <a:p>
              <a:pPr>
                <a:lnSpc>
                  <a:spcPct val="12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35" name="组合 34"/>
          <p:cNvGrpSpPr/>
          <p:nvPr/>
        </p:nvGrpSpPr>
        <p:grpSpPr>
          <a:xfrm>
            <a:off x="3337624" y="2744302"/>
            <a:ext cx="2326706" cy="871330"/>
            <a:chOff x="3335602" y="2744937"/>
            <a:chExt cx="2326403" cy="871532"/>
          </a:xfrm>
        </p:grpSpPr>
        <p:sp>
          <p:nvSpPr>
            <p:cNvPr id="46" name="文本框 89"/>
            <p:cNvSpPr txBox="1"/>
            <p:nvPr/>
          </p:nvSpPr>
          <p:spPr>
            <a:xfrm>
              <a:off x="3335602" y="2744937"/>
              <a:ext cx="2326403" cy="338633"/>
            </a:xfrm>
            <a:prstGeom prst="rect">
              <a:avLst/>
            </a:prstGeom>
            <a:noFill/>
          </p:spPr>
          <p:txBody>
            <a:bodyPr wrap="square"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sp>
          <p:nvSpPr>
            <p:cNvPr id="65" name="文本框 129"/>
            <p:cNvSpPr txBox="1"/>
            <p:nvPr/>
          </p:nvSpPr>
          <p:spPr>
            <a:xfrm>
              <a:off x="3354560" y="3154697"/>
              <a:ext cx="2135321" cy="461772"/>
            </a:xfrm>
            <a:prstGeom prst="rect">
              <a:avLst/>
            </a:prstGeom>
            <a:noFill/>
          </p:spPr>
          <p:txBody>
            <a:bodyPr wrap="square" rtlCol="0">
              <a:spAutoFit/>
            </a:bodyPr>
            <a:lstStyle/>
            <a:p>
              <a:pPr>
                <a:lnSpc>
                  <a:spcPct val="12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36" name="组合 35"/>
          <p:cNvGrpSpPr/>
          <p:nvPr/>
        </p:nvGrpSpPr>
        <p:grpSpPr>
          <a:xfrm>
            <a:off x="7875871" y="2744303"/>
            <a:ext cx="2326706" cy="878451"/>
            <a:chOff x="7873259" y="2744937"/>
            <a:chExt cx="2326403" cy="878654"/>
          </a:xfrm>
        </p:grpSpPr>
        <p:sp>
          <p:nvSpPr>
            <p:cNvPr id="31" name="文本框 65"/>
            <p:cNvSpPr txBox="1"/>
            <p:nvPr/>
          </p:nvSpPr>
          <p:spPr>
            <a:xfrm>
              <a:off x="7873259" y="2744937"/>
              <a:ext cx="2326403" cy="338632"/>
            </a:xfrm>
            <a:prstGeom prst="rect">
              <a:avLst/>
            </a:prstGeom>
            <a:noFill/>
          </p:spPr>
          <p:txBody>
            <a:bodyPr wrap="square"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sp>
          <p:nvSpPr>
            <p:cNvPr id="66" name="文本框 129"/>
            <p:cNvSpPr txBox="1"/>
            <p:nvPr/>
          </p:nvSpPr>
          <p:spPr>
            <a:xfrm>
              <a:off x="7892219" y="3161819"/>
              <a:ext cx="2135321" cy="461772"/>
            </a:xfrm>
            <a:prstGeom prst="rect">
              <a:avLst/>
            </a:prstGeom>
            <a:noFill/>
          </p:spPr>
          <p:txBody>
            <a:bodyPr wrap="square" rtlCol="0">
              <a:spAutoFit/>
            </a:bodyPr>
            <a:lstStyle/>
            <a:p>
              <a:pPr>
                <a:lnSpc>
                  <a:spcPct val="12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38" name="组合 37"/>
          <p:cNvGrpSpPr/>
          <p:nvPr/>
        </p:nvGrpSpPr>
        <p:grpSpPr>
          <a:xfrm>
            <a:off x="3337624" y="4128107"/>
            <a:ext cx="2326706" cy="820274"/>
            <a:chOff x="3335602" y="4129061"/>
            <a:chExt cx="2326403" cy="820464"/>
          </a:xfrm>
        </p:grpSpPr>
        <p:sp>
          <p:nvSpPr>
            <p:cNvPr id="34" name="文本框 68"/>
            <p:cNvSpPr txBox="1"/>
            <p:nvPr/>
          </p:nvSpPr>
          <p:spPr>
            <a:xfrm>
              <a:off x="3335602" y="4129061"/>
              <a:ext cx="2326403" cy="338632"/>
            </a:xfrm>
            <a:prstGeom prst="rect">
              <a:avLst/>
            </a:prstGeom>
            <a:noFill/>
          </p:spPr>
          <p:txBody>
            <a:bodyPr wrap="square"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sp>
          <p:nvSpPr>
            <p:cNvPr id="67" name="文本框 129"/>
            <p:cNvSpPr txBox="1"/>
            <p:nvPr/>
          </p:nvSpPr>
          <p:spPr>
            <a:xfrm>
              <a:off x="3354560" y="4487753"/>
              <a:ext cx="2135321" cy="461772"/>
            </a:xfrm>
            <a:prstGeom prst="rect">
              <a:avLst/>
            </a:prstGeom>
            <a:noFill/>
          </p:spPr>
          <p:txBody>
            <a:bodyPr wrap="square" rtlCol="0">
              <a:spAutoFit/>
            </a:bodyPr>
            <a:lstStyle/>
            <a:p>
              <a:pPr>
                <a:lnSpc>
                  <a:spcPct val="12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grpSp>
        <p:nvGrpSpPr>
          <p:cNvPr id="39" name="组合 38"/>
          <p:cNvGrpSpPr/>
          <p:nvPr/>
        </p:nvGrpSpPr>
        <p:grpSpPr>
          <a:xfrm>
            <a:off x="7875871" y="4128106"/>
            <a:ext cx="2326706" cy="827394"/>
            <a:chOff x="7873259" y="4129061"/>
            <a:chExt cx="2326403" cy="827585"/>
          </a:xfrm>
        </p:grpSpPr>
        <p:sp>
          <p:nvSpPr>
            <p:cNvPr id="37" name="文本框 71"/>
            <p:cNvSpPr txBox="1"/>
            <p:nvPr/>
          </p:nvSpPr>
          <p:spPr>
            <a:xfrm>
              <a:off x="7873259" y="4129061"/>
              <a:ext cx="2326403" cy="338632"/>
            </a:xfrm>
            <a:prstGeom prst="rect">
              <a:avLst/>
            </a:prstGeom>
            <a:noFill/>
          </p:spPr>
          <p:txBody>
            <a:bodyPr wrap="square"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在此添加标题</a:t>
              </a:r>
            </a:p>
          </p:txBody>
        </p:sp>
        <p:sp>
          <p:nvSpPr>
            <p:cNvPr id="68" name="文本框 129"/>
            <p:cNvSpPr txBox="1"/>
            <p:nvPr/>
          </p:nvSpPr>
          <p:spPr>
            <a:xfrm>
              <a:off x="7892219" y="4494874"/>
              <a:ext cx="2135321" cy="461772"/>
            </a:xfrm>
            <a:prstGeom prst="rect">
              <a:avLst/>
            </a:prstGeom>
            <a:noFill/>
          </p:spPr>
          <p:txBody>
            <a:bodyPr wrap="square" rtlCol="0">
              <a:spAutoFit/>
            </a:bodyPr>
            <a:lstStyle/>
            <a:p>
              <a:pPr>
                <a:lnSpc>
                  <a:spcPct val="12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点击添加文字说明详情介绍点击添加文字说明详情介绍</a:t>
              </a:r>
            </a:p>
          </p:txBody>
        </p:sp>
      </p:grpSp>
      <p:sp>
        <p:nvSpPr>
          <p:cNvPr id="71" name="文本框 113"/>
          <p:cNvSpPr txBox="1"/>
          <p:nvPr/>
        </p:nvSpPr>
        <p:spPr>
          <a:xfrm>
            <a:off x="2064615" y="5562149"/>
            <a:ext cx="8077807" cy="923330"/>
          </a:xfrm>
          <a:prstGeom prst="rect">
            <a:avLst/>
          </a:prstGeom>
          <a:noFill/>
        </p:spPr>
        <p:txBody>
          <a:bodyPr wrap="square" rtlCol="0">
            <a:spAutoFit/>
          </a:bodyPr>
          <a:lstStyle/>
          <a:p>
            <a:pPr algn="just">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或复制文本黏贴自此右键只保留文字单击添加详细文字说明，或复制文本黏贴自此右键只保留文字单击添加详细文字说明，或复制文本黏贴自此右键只保留文字</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51" name="直接连接符 50"/>
          <p:cNvCxnSpPr/>
          <p:nvPr/>
        </p:nvCxnSpPr>
        <p:spPr>
          <a:xfrm>
            <a:off x="624979" y="764704"/>
            <a:ext cx="1123324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0" y="0"/>
            <a:ext cx="624979" cy="764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张海山锐谐体" panose="02000000000000000000" pitchFamily="2" charset="-122"/>
            </a:endParaRPr>
          </a:p>
        </p:txBody>
      </p:sp>
      <p:sp>
        <p:nvSpPr>
          <p:cNvPr id="58" name="文本框 57"/>
          <p:cNvSpPr txBox="1"/>
          <p:nvPr/>
        </p:nvSpPr>
        <p:spPr>
          <a:xfrm>
            <a:off x="985019" y="116632"/>
            <a:ext cx="4968552" cy="584775"/>
          </a:xfrm>
          <a:prstGeom prst="rect">
            <a:avLst/>
          </a:prstGeom>
          <a:noFill/>
        </p:spPr>
        <p:txBody>
          <a:bodyPr wrap="square" rtlCol="0">
            <a:spAutoFit/>
          </a:bodyPr>
          <a:lstStyle/>
          <a:p>
            <a:r>
              <a:rPr lang="zh-CN" altLang="en-US" sz="3200" dirty="0" smtClean="0">
                <a:solidFill>
                  <a:schemeClr val="tx1">
                    <a:lumMod val="85000"/>
                    <a:lumOff val="15000"/>
                  </a:schemeClr>
                </a:solidFill>
                <a:latin typeface="张海山锐谐体" panose="02000000000000000000" pitchFamily="2" charset="-122"/>
                <a:ea typeface="张海山锐谐体" panose="02000000000000000000" pitchFamily="2" charset="-122"/>
              </a:rPr>
              <a:t>添加您的标题内容</a:t>
            </a:r>
            <a:endParaRPr lang="zh-CN" altLang="en-US" sz="3200" dirty="0">
              <a:solidFill>
                <a:schemeClr val="tx1">
                  <a:lumMod val="85000"/>
                  <a:lumOff val="15000"/>
                </a:schemeClr>
              </a:solidFill>
              <a:latin typeface="张海山锐谐体" panose="02000000000000000000" pitchFamily="2" charset="-122"/>
              <a:ea typeface="张海山锐谐体" panose="02000000000000000000" pitchFamily="2" charset="-122"/>
            </a:endParaRPr>
          </a:p>
        </p:txBody>
      </p:sp>
      <p:sp>
        <p:nvSpPr>
          <p:cNvPr id="60" name="文本框 59"/>
          <p:cNvSpPr txBox="1"/>
          <p:nvPr/>
        </p:nvSpPr>
        <p:spPr>
          <a:xfrm>
            <a:off x="10586833" y="0"/>
            <a:ext cx="1512168" cy="830997"/>
          </a:xfrm>
          <a:prstGeom prst="rect">
            <a:avLst/>
          </a:prstGeom>
          <a:noFill/>
        </p:spPr>
        <p:txBody>
          <a:bodyPr wrap="square" rtlCol="0">
            <a:spAutoFit/>
          </a:bodyPr>
          <a:lstStyle/>
          <a:p>
            <a:pPr algn="ctr"/>
            <a:r>
              <a:rPr lang="en-US" altLang="zh-CN" sz="3200" dirty="0" smtClean="0">
                <a:solidFill>
                  <a:schemeClr val="accent2"/>
                </a:solidFill>
                <a:latin typeface="张海山锐谐体" panose="02000000000000000000" pitchFamily="2" charset="-122"/>
                <a:ea typeface="张海山锐谐体" panose="02000000000000000000" pitchFamily="2" charset="-122"/>
              </a:rPr>
              <a:t>LOGO</a:t>
            </a:r>
          </a:p>
          <a:p>
            <a:pPr algn="ctr"/>
            <a:r>
              <a:rPr lang="zh-CN" altLang="en-US" sz="1400" dirty="0" smtClean="0">
                <a:solidFill>
                  <a:schemeClr val="accent2"/>
                </a:solidFill>
                <a:latin typeface="张海山锐谐体" panose="02000000000000000000" pitchFamily="2" charset="-122"/>
                <a:ea typeface="张海山锐谐体" panose="02000000000000000000" pitchFamily="2" charset="-122"/>
              </a:rPr>
              <a:t>公司名称</a:t>
            </a:r>
            <a:endParaRPr lang="zh-CN" altLang="en-US" sz="1400" dirty="0">
              <a:solidFill>
                <a:schemeClr val="accent2"/>
              </a:solidFill>
              <a:latin typeface="张海山锐谐体" panose="02000000000000000000" pitchFamily="2" charset="-122"/>
              <a:ea typeface="张海山锐谐体" panose="02000000000000000000" pitchFamily="2" charset="-122"/>
            </a:endParaRPr>
          </a:p>
        </p:txBody>
      </p:sp>
    </p:spTree>
    <p:extLst>
      <p:ext uri="{BB962C8B-B14F-4D97-AF65-F5344CB8AC3E}">
        <p14:creationId xmlns:p14="http://schemas.microsoft.com/office/powerpoint/2010/main" val="2664916174"/>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left)">
                                      <p:cBhvr>
                                        <p:cTn id="35" dur="500"/>
                                        <p:tgtEl>
                                          <p:spTgt spid="3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left)">
                                      <p:cBhvr>
                                        <p:cTn id="39" dur="500"/>
                                        <p:tgtEl>
                                          <p:spTgt spid="3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childTnLst>
                          </p:cTn>
                        </p:par>
                        <p:par>
                          <p:cTn id="52" fill="hold">
                            <p:stCondLst>
                              <p:cond delay="6000"/>
                            </p:stCondLst>
                            <p:childTnLst>
                              <p:par>
                                <p:cTn id="53" presetID="53" presetClass="entr" presetSubtype="16" fill="hold" grpId="0" nodeType="after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p:cTn id="55" dur="500" fill="hold"/>
                                        <p:tgtEl>
                                          <p:spTgt spid="71"/>
                                        </p:tgtEl>
                                        <p:attrNameLst>
                                          <p:attrName>ppt_w</p:attrName>
                                        </p:attrNameLst>
                                      </p:cBhvr>
                                      <p:tavLst>
                                        <p:tav tm="0">
                                          <p:val>
                                            <p:fltVal val="0"/>
                                          </p:val>
                                        </p:tav>
                                        <p:tav tm="100000">
                                          <p:val>
                                            <p:strVal val="#ppt_w"/>
                                          </p:val>
                                        </p:tav>
                                      </p:tavLst>
                                    </p:anim>
                                    <p:anim calcmode="lin" valueType="num">
                                      <p:cBhvr>
                                        <p:cTn id="56" dur="500" fill="hold"/>
                                        <p:tgtEl>
                                          <p:spTgt spid="71"/>
                                        </p:tgtEl>
                                        <p:attrNameLst>
                                          <p:attrName>ppt_h</p:attrName>
                                        </p:attrNameLst>
                                      </p:cBhvr>
                                      <p:tavLst>
                                        <p:tav tm="0">
                                          <p:val>
                                            <p:fltVal val="0"/>
                                          </p:val>
                                        </p:tav>
                                        <p:tav tm="100000">
                                          <p:val>
                                            <p:strVal val="#ppt_h"/>
                                          </p:val>
                                        </p:tav>
                                      </p:tavLst>
                                    </p:anim>
                                    <p:animEffect transition="in" filter="fade">
                                      <p:cBhvr>
                                        <p:cTn id="5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65179"/>
            <a:ext cx="4080804" cy="4080804"/>
          </a:xfrm>
          <a:prstGeom prst="rect">
            <a:avLst/>
          </a:prstGeom>
        </p:spPr>
      </p:pic>
      <p:sp>
        <p:nvSpPr>
          <p:cNvPr id="32" name="文本框 31"/>
          <p:cNvSpPr txBox="1"/>
          <p:nvPr/>
        </p:nvSpPr>
        <p:spPr>
          <a:xfrm>
            <a:off x="5070890" y="1628800"/>
            <a:ext cx="2016224" cy="1323439"/>
          </a:xfrm>
          <a:prstGeom prst="rect">
            <a:avLst/>
          </a:prstGeom>
          <a:noFill/>
        </p:spPr>
        <p:txBody>
          <a:bodyPr wrap="square" rtlCol="0">
            <a:spAutoFit/>
          </a:bodyPr>
          <a:lstStyle/>
          <a:p>
            <a:pPr algn="ctr"/>
            <a:r>
              <a:rPr lang="en-US" altLang="zh-CN" sz="8000" b="1" dirty="0" smtClean="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rPr>
              <a:t>02</a:t>
            </a:r>
            <a:endParaRPr lang="zh-CN" altLang="en-US" sz="8000" b="1" dirty="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endParaRPr>
          </a:p>
        </p:txBody>
      </p:sp>
      <p:sp>
        <p:nvSpPr>
          <p:cNvPr id="33" name="文本框 32"/>
          <p:cNvSpPr txBox="1"/>
          <p:nvPr/>
        </p:nvSpPr>
        <p:spPr>
          <a:xfrm>
            <a:off x="2209155" y="3946748"/>
            <a:ext cx="7056784" cy="769441"/>
          </a:xfrm>
          <a:prstGeom prst="rect">
            <a:avLst/>
          </a:prstGeom>
          <a:noFill/>
        </p:spPr>
        <p:txBody>
          <a:bodyPr wrap="square" rtlCol="0">
            <a:spAutoFit/>
          </a:bodyPr>
          <a:lstStyle/>
          <a:p>
            <a:pPr algn="ctr"/>
            <a:r>
              <a:rPr lang="zh-CN" altLang="en-US" sz="4400" b="1" dirty="0" smtClean="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rPr>
              <a:t>添加您的标题</a:t>
            </a:r>
            <a:endParaRPr lang="zh-CN" altLang="en-US" sz="4400" b="1" dirty="0">
              <a:solidFill>
                <a:schemeClr val="accent1">
                  <a:lumMod val="60000"/>
                  <a:lumOff val="40000"/>
                </a:schemeClr>
              </a:solidFill>
              <a:effectLst>
                <a:outerShdw blurRad="38100" dist="38100" dir="2700000" algn="tl">
                  <a:srgbClr val="000000">
                    <a:alpha val="43137"/>
                  </a:srgbClr>
                </a:outerShdw>
              </a:effectLst>
              <a:latin typeface="张海山草泥马体" panose="02000000000000000000" pitchFamily="2" charset="-122"/>
              <a:ea typeface="张海山草泥马体" panose="02000000000000000000" pitchFamily="2" charset="-122"/>
            </a:endParaRPr>
          </a:p>
        </p:txBody>
      </p:sp>
      <p:sp>
        <p:nvSpPr>
          <p:cNvPr id="34" name="文本框 33"/>
          <p:cNvSpPr txBox="1"/>
          <p:nvPr/>
        </p:nvSpPr>
        <p:spPr>
          <a:xfrm>
            <a:off x="3127821" y="4925321"/>
            <a:ext cx="5651500" cy="400110"/>
          </a:xfrm>
          <a:prstGeom prst="rect">
            <a:avLst/>
          </a:prstGeom>
          <a:noFill/>
        </p:spPr>
        <p:txBody>
          <a:bodyPr wrap="square" rtlCol="0">
            <a:spAutoFit/>
          </a:bodyPr>
          <a:lstStyle/>
          <a:p>
            <a:pPr algn="ctr"/>
            <a:r>
              <a:rPr lang="en-US" altLang="zh-CN"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rPr>
              <a:t>More than I can see Beyond imagination</a:t>
            </a:r>
            <a:endParaRPr lang="zh-CN" altLang="en-US" sz="2000" b="1" dirty="0">
              <a:solidFill>
                <a:srgbClr val="FFFFFF"/>
              </a:solidFill>
              <a:effectLst>
                <a:outerShdw blurRad="38100" dist="38100" dir="2700000" algn="tl">
                  <a:srgbClr val="000000">
                    <a:alpha val="43137"/>
                  </a:srgbClr>
                </a:outerShdw>
              </a:effectLst>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3892947966"/>
      </p:ext>
    </p:extLst>
  </p:cSld>
  <p:clrMapOvr>
    <a:masterClrMapping/>
  </p:clrMapOvr>
  <mc:AlternateContent xmlns:mc="http://schemas.openxmlformats.org/markup-compatibility/2006">
    <mc:Choice xmlns:p14="http://schemas.microsoft.com/office/powerpoint/2010/main" Requires="p14">
      <p:transition spd="slow" p14:dur="4000" advTm="0">
        <p14:vortex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gtEl>
                                        <p:attrNameLst>
                                          <p:attrName>ppt_y</p:attrName>
                                        </p:attrNameLst>
                                      </p:cBhvr>
                                      <p:tavLst>
                                        <p:tav tm="0">
                                          <p:val>
                                            <p:strVal val="#ppt_y"/>
                                          </p:val>
                                        </p:tav>
                                        <p:tav tm="100000">
                                          <p:val>
                                            <p:strVal val="#ppt_y"/>
                                          </p:val>
                                        </p:tav>
                                      </p:tavLst>
                                    </p:anim>
                                    <p:anim calcmode="lin" valueType="num">
                                      <p:cBhvr>
                                        <p:cTn id="9"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gtEl>
                                      </p:cBhvr>
                                    </p:animEffect>
                                  </p:childTnLst>
                                </p:cTn>
                              </p:par>
                            </p:childTnLst>
                          </p:cTn>
                        </p:par>
                        <p:par>
                          <p:cTn id="12" fill="hold">
                            <p:stCondLst>
                              <p:cond delay="550"/>
                            </p:stCondLst>
                            <p:childTnLst>
                              <p:par>
                                <p:cTn id="13" presetID="26" presetClass="emph" presetSubtype="0" fill="hold" grpId="1" nodeType="afterEffect">
                                  <p:stCondLst>
                                    <p:cond delay="0"/>
                                  </p:stCondLst>
                                  <p:iterate type="lt">
                                    <p:tmPct val="0"/>
                                  </p:iterate>
                                  <p:childTnLst>
                                    <p:animEffect transition="out" filter="fade">
                                      <p:cBhvr>
                                        <p:cTn id="14" dur="1000" tmFilter="0, 0; .2, .5; .8, .5; 1, 0"/>
                                        <p:tgtEl>
                                          <p:spTgt spid="32"/>
                                        </p:tgtEl>
                                      </p:cBhvr>
                                    </p:animEffect>
                                    <p:animScale>
                                      <p:cBhvr>
                                        <p:cTn id="15" dur="500" autoRev="1" fill="hold"/>
                                        <p:tgtEl>
                                          <p:spTgt spid="32"/>
                                        </p:tgtEl>
                                      </p:cBhvr>
                                      <p:by x="105000" y="105000"/>
                                    </p:animScale>
                                  </p:childTnLst>
                                </p:cTn>
                              </p:par>
                            </p:childTnLst>
                          </p:cTn>
                        </p:par>
                        <p:par>
                          <p:cTn id="16" fill="hold">
                            <p:stCondLst>
                              <p:cond delay="155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3"/>
                                        </p:tgtEl>
                                        <p:attrNameLst>
                                          <p:attrName>ppt_y</p:attrName>
                                        </p:attrNameLst>
                                      </p:cBhvr>
                                      <p:tavLst>
                                        <p:tav tm="0">
                                          <p:val>
                                            <p:strVal val="#ppt_y"/>
                                          </p:val>
                                        </p:tav>
                                        <p:tav tm="100000">
                                          <p:val>
                                            <p:strVal val="#ppt_y"/>
                                          </p:val>
                                        </p:tav>
                                      </p:tavLst>
                                    </p:anim>
                                    <p:anim calcmode="lin" valueType="num">
                                      <p:cBhvr>
                                        <p:cTn id="21"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3"/>
                                        </p:tgtEl>
                                      </p:cBhvr>
                                    </p:animEffect>
                                  </p:childTnLst>
                                </p:cTn>
                              </p:par>
                            </p:childTnLst>
                          </p:cTn>
                        </p:par>
                        <p:par>
                          <p:cTn id="24" fill="hold">
                            <p:stCondLst>
                              <p:cond delay="2300"/>
                            </p:stCondLst>
                            <p:childTnLst>
                              <p:par>
                                <p:cTn id="25" presetID="26" presetClass="emph" presetSubtype="0" fill="hold" grpId="1" nodeType="afterEffect">
                                  <p:stCondLst>
                                    <p:cond delay="0"/>
                                  </p:stCondLst>
                                  <p:iterate type="lt">
                                    <p:tmPct val="0"/>
                                  </p:iterate>
                                  <p:childTnLst>
                                    <p:animEffect transition="out" filter="fade">
                                      <p:cBhvr>
                                        <p:cTn id="26" dur="1000" tmFilter="0, 0; .2, .5; .8, .5; 1, 0"/>
                                        <p:tgtEl>
                                          <p:spTgt spid="33"/>
                                        </p:tgtEl>
                                      </p:cBhvr>
                                    </p:animEffect>
                                    <p:animScale>
                                      <p:cBhvr>
                                        <p:cTn id="27" dur="500" autoRev="1" fill="hold"/>
                                        <p:tgtEl>
                                          <p:spTgt spid="33"/>
                                        </p:tgtEl>
                                      </p:cBhvr>
                                      <p:by x="105000" y="105000"/>
                                    </p:animScale>
                                  </p:childTnLst>
                                </p:cTn>
                              </p:par>
                            </p:childTnLst>
                          </p:cTn>
                        </p:par>
                        <p:par>
                          <p:cTn id="28" fill="hold">
                            <p:stCondLst>
                              <p:cond delay="3300"/>
                            </p:stCondLst>
                            <p:childTnLst>
                              <p:par>
                                <p:cTn id="29" presetID="37"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900" decel="100000" fill="hold"/>
                                        <p:tgtEl>
                                          <p:spTgt spid="3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3" grpId="0"/>
      <p:bldP spid="33" grpId="1"/>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344">
      <a:dk1>
        <a:sysClr val="windowText" lastClr="000000"/>
      </a:dk1>
      <a:lt1>
        <a:sysClr val="window" lastClr="FFFFFF"/>
      </a:lt1>
      <a:dk2>
        <a:srgbClr val="39302A"/>
      </a:dk2>
      <a:lt2>
        <a:srgbClr val="7F7F7F"/>
      </a:lt2>
      <a:accent1>
        <a:srgbClr val="1BDEC0"/>
      </a:accent1>
      <a:accent2>
        <a:srgbClr val="1574A8"/>
      </a:accent2>
      <a:accent3>
        <a:srgbClr val="152BA8"/>
      </a:accent3>
      <a:accent4>
        <a:srgbClr val="15A892"/>
      </a:accent4>
      <a:accent5>
        <a:srgbClr val="1574A8"/>
      </a:accent5>
      <a:accent6>
        <a:srgbClr val="152BA8"/>
      </a:accent6>
      <a:hlink>
        <a:srgbClr val="3E7C86"/>
      </a:hlink>
      <a:folHlink>
        <a:srgbClr val="162C3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1689</Words>
  <Application>Microsoft Office PowerPoint</Application>
  <PresentationFormat>自定义</PresentationFormat>
  <Paragraphs>309</Paragraphs>
  <Slides>27</Slides>
  <Notes>27</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宋体</vt:lpstr>
      <vt:lpstr>微软雅黑</vt:lpstr>
      <vt:lpstr>张海山草泥马体</vt:lpstr>
      <vt:lpstr>张海山锐线体简</vt:lpstr>
      <vt:lpstr>张海山锐谐体</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admin</cp:lastModifiedBy>
  <cp:revision>100</cp:revision>
  <dcterms:created xsi:type="dcterms:W3CDTF">2015-09-13T11:28:16Z</dcterms:created>
  <dcterms:modified xsi:type="dcterms:W3CDTF">2017-04-10T15:21:05Z</dcterms:modified>
</cp:coreProperties>
</file>